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639C2-E007-44A5-A666-0F86A476790D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705FE-EC21-4644-BC7F-911BA0C9C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303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705FE-EC21-4644-BC7F-911BA0C9C00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894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705FE-EC21-4644-BC7F-911BA0C9C00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20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97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33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858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214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179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413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249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942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466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807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22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A0AB7-4261-481C-AB24-0A07D8A172BE}" type="datetimeFigureOut">
              <a:rPr lang="pl-PL" smtClean="0"/>
              <a:t>2019-09-06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F413-C19C-4F1B-8B98-73E7A5A81A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873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09074" y="1905399"/>
            <a:ext cx="11240528" cy="1242617"/>
          </a:xfrm>
        </p:spPr>
        <p:txBody>
          <a:bodyPr anchor="ctr">
            <a:normAutofit/>
          </a:bodyPr>
          <a:lstStyle/>
          <a:p>
            <a:r>
              <a:rPr lang="pl-PL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pl-PL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09074" y="3165636"/>
            <a:ext cx="11240528" cy="1084262"/>
          </a:xfrm>
        </p:spPr>
        <p:txBody>
          <a:bodyPr anchor="ctr">
            <a:normAutofit fontScale="92500" lnSpcReduction="20000"/>
          </a:bodyPr>
          <a:lstStyle/>
          <a:p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pl-PL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e-mail </a:t>
            </a:r>
            <a:r>
              <a:rPr lang="pl-P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73"/>
          <p:cNvSpPr>
            <a:spLocks noChangeArrowheads="1"/>
          </p:cNvSpPr>
          <p:nvPr/>
        </p:nvSpPr>
        <p:spPr bwMode="auto">
          <a:xfrm>
            <a:off x="0" y="-488950"/>
            <a:ext cx="18415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 anchor="ctr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grpSp>
        <p:nvGrpSpPr>
          <p:cNvPr id="5" name="Grupa 4"/>
          <p:cNvGrpSpPr>
            <a:grpSpLocks/>
          </p:cNvGrpSpPr>
          <p:nvPr/>
        </p:nvGrpSpPr>
        <p:grpSpPr bwMode="auto">
          <a:xfrm>
            <a:off x="0" y="0"/>
            <a:ext cx="12204000" cy="1440000"/>
            <a:chOff x="0" y="0"/>
            <a:chExt cx="21386800" cy="3259138"/>
          </a:xfrm>
        </p:grpSpPr>
        <p:sp>
          <p:nvSpPr>
            <p:cNvPr id="6" name="Rectangle 54"/>
            <p:cNvSpPr>
              <a:spLocks noChangeArrowheads="1"/>
            </p:cNvSpPr>
            <p:nvPr/>
          </p:nvSpPr>
          <p:spPr bwMode="auto">
            <a:xfrm>
              <a:off x="0" y="0"/>
              <a:ext cx="21386800" cy="319563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pl-PL" altLang="pl-PL" dirty="0"/>
            </a:p>
          </p:txBody>
        </p:sp>
        <p:pic>
          <p:nvPicPr>
            <p:cNvPr id="7" name="Obraz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450" y="73025"/>
              <a:ext cx="3467099" cy="318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pole tekstowe 4"/>
            <p:cNvSpPr txBox="1">
              <a:spLocks noChangeArrowheads="1"/>
            </p:cNvSpPr>
            <p:nvPr/>
          </p:nvSpPr>
          <p:spPr bwMode="auto">
            <a:xfrm>
              <a:off x="3638549" y="330096"/>
              <a:ext cx="16776700" cy="2159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US" altLang="pl-PL" sz="2800" b="1" dirty="0"/>
                <a:t>1st International Conference on Water </a:t>
              </a:r>
              <a:r>
                <a:rPr lang="en-US" altLang="pl-PL" sz="2800" b="1" dirty="0" smtClean="0"/>
                <a:t>Management</a:t>
              </a:r>
              <a:r>
                <a:rPr lang="pl-PL" altLang="pl-PL" sz="2800" b="1" dirty="0" smtClean="0"/>
                <a:t/>
              </a:r>
              <a:br>
                <a:rPr lang="pl-PL" altLang="pl-PL" sz="2800" b="1" dirty="0" smtClean="0"/>
              </a:br>
              <a:r>
                <a:rPr lang="en-US" altLang="pl-PL" sz="2800" b="1" dirty="0" smtClean="0"/>
                <a:t>and </a:t>
              </a:r>
              <a:r>
                <a:rPr lang="en-US" altLang="pl-PL" sz="2800" b="1" dirty="0"/>
                <a:t>its Surroundings – Theoretical and Practical Aspects</a:t>
              </a:r>
              <a:endParaRPr lang="pl-PL" altLang="pl-PL" sz="2800" b="1" dirty="0"/>
            </a:p>
          </p:txBody>
        </p:sp>
        <p:sp>
          <p:nvSpPr>
            <p:cNvPr id="9" name="pole tekstowe 5"/>
            <p:cNvSpPr txBox="1">
              <a:spLocks noChangeArrowheads="1"/>
            </p:cNvSpPr>
            <p:nvPr/>
          </p:nvSpPr>
          <p:spPr bwMode="auto">
            <a:xfrm>
              <a:off x="7056438" y="2333267"/>
              <a:ext cx="7273925" cy="835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r>
                <a:rPr lang="en-GB" altLang="pl-PL" b="1" dirty="0" smtClean="0"/>
                <a:t>September</a:t>
              </a:r>
              <a:r>
                <a:rPr lang="pl-PL" altLang="pl-PL" b="1" dirty="0" smtClean="0"/>
                <a:t> </a:t>
              </a:r>
              <a:r>
                <a:rPr lang="pl-PL" altLang="pl-PL" b="1" dirty="0"/>
                <a:t>17-18, </a:t>
              </a:r>
              <a:r>
                <a:rPr lang="pl-PL" altLang="pl-PL" b="1" dirty="0" smtClean="0"/>
                <a:t>2019, Olsztyn, POLAND</a:t>
              </a:r>
              <a:endParaRPr lang="pl-PL" altLang="pl-PL" b="1" dirty="0"/>
            </a:p>
          </p:txBody>
        </p:sp>
      </p:grpSp>
      <p:pic>
        <p:nvPicPr>
          <p:cNvPr id="13" name="Obraz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6406"/>
          <a:stretch/>
        </p:blipFill>
        <p:spPr>
          <a:xfrm>
            <a:off x="10800" y="4499027"/>
            <a:ext cx="12193200" cy="237326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3309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3"/>
          <p:cNvSpPr>
            <a:spLocks noChangeArrowheads="1"/>
          </p:cNvSpPr>
          <p:nvPr/>
        </p:nvSpPr>
        <p:spPr bwMode="auto">
          <a:xfrm>
            <a:off x="0" y="-488950"/>
            <a:ext cx="18415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9" rIns="91438" bIns="45719" anchor="ctr">
            <a:spAutoFit/>
          </a:bodyPr>
          <a:lstStyle>
            <a:lvl1pPr defTabSz="2949575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49575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49575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49575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495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5800" dirty="0">
              <a:latin typeface="Arial" panose="020B0604020202020204" pitchFamily="34" charset="0"/>
            </a:endParaRPr>
          </a:p>
        </p:txBody>
      </p:sp>
      <p:grpSp>
        <p:nvGrpSpPr>
          <p:cNvPr id="5" name="Grupa 4"/>
          <p:cNvGrpSpPr>
            <a:grpSpLocks/>
          </p:cNvGrpSpPr>
          <p:nvPr/>
        </p:nvGrpSpPr>
        <p:grpSpPr bwMode="auto">
          <a:xfrm>
            <a:off x="0" y="0"/>
            <a:ext cx="12204000" cy="976314"/>
            <a:chOff x="0" y="0"/>
            <a:chExt cx="21386800" cy="2209682"/>
          </a:xfrm>
        </p:grpSpPr>
        <p:sp>
          <p:nvSpPr>
            <p:cNvPr id="6" name="Rectangle 54"/>
            <p:cNvSpPr>
              <a:spLocks noChangeArrowheads="1"/>
            </p:cNvSpPr>
            <p:nvPr/>
          </p:nvSpPr>
          <p:spPr bwMode="auto">
            <a:xfrm>
              <a:off x="0" y="0"/>
              <a:ext cx="21386800" cy="220968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173538" eaLnBrk="0" fontAlgn="base" hangingPunct="0">
                <a:spcBef>
                  <a:spcPct val="0"/>
                </a:spcBef>
                <a:spcAft>
                  <a:spcPct val="0"/>
                </a:spcAft>
                <a:defRPr sz="5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pl-PL" altLang="pl-PL" dirty="0"/>
            </a:p>
          </p:txBody>
        </p:sp>
        <p:pic>
          <p:nvPicPr>
            <p:cNvPr id="7" name="Obraz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04" y="73027"/>
              <a:ext cx="2139435" cy="2136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pole tekstowe 4"/>
            <p:cNvSpPr txBox="1">
              <a:spLocks noChangeArrowheads="1"/>
            </p:cNvSpPr>
            <p:nvPr/>
          </p:nvSpPr>
          <p:spPr bwMode="auto">
            <a:xfrm>
              <a:off x="2616744" y="330096"/>
              <a:ext cx="18749026" cy="1462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lang="en-US" altLang="pl-PL" b="1" dirty="0"/>
                <a:t>1st International Conference on Water </a:t>
              </a:r>
              <a:r>
                <a:rPr lang="en-US" altLang="pl-PL" b="1" dirty="0" smtClean="0"/>
                <a:t>Management</a:t>
              </a:r>
              <a:r>
                <a:rPr lang="pl-PL" altLang="pl-PL" b="1" dirty="0" smtClean="0"/>
                <a:t> </a:t>
              </a:r>
              <a:r>
                <a:rPr lang="en-US" altLang="pl-PL" b="1" dirty="0" smtClean="0"/>
                <a:t>and </a:t>
              </a:r>
              <a:r>
                <a:rPr lang="en-US" altLang="pl-PL" b="1" dirty="0"/>
                <a:t>its Surroundings – Theoretical and Practical </a:t>
              </a:r>
              <a:r>
                <a:rPr lang="en-US" altLang="pl-PL" b="1" dirty="0" smtClean="0"/>
                <a:t>Aspects</a:t>
              </a:r>
              <a:endParaRPr lang="pl-PL" altLang="pl-PL" b="1" dirty="0" smtClean="0"/>
            </a:p>
            <a:p>
              <a:pPr algn="ctr"/>
              <a:r>
                <a:rPr lang="en-GB" altLang="pl-PL" b="1" dirty="0" smtClean="0"/>
                <a:t>September</a:t>
              </a:r>
              <a:r>
                <a:rPr lang="pl-PL" altLang="pl-PL" b="1" dirty="0" smtClean="0"/>
                <a:t> 17-18, 2019, Olsztyn, POLAND</a:t>
              </a:r>
            </a:p>
          </p:txBody>
        </p:sp>
        <p:sp>
          <p:nvSpPr>
            <p:cNvPr id="9" name="pole tekstowe 5"/>
            <p:cNvSpPr txBox="1">
              <a:spLocks noChangeArrowheads="1"/>
            </p:cNvSpPr>
            <p:nvPr/>
          </p:nvSpPr>
          <p:spPr bwMode="auto">
            <a:xfrm>
              <a:off x="2976305" y="1220210"/>
              <a:ext cx="7273925" cy="835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eaLnBrk="1" hangingPunct="1"/>
              <a:endParaRPr lang="pl-PL" altLang="pl-PL" b="1" dirty="0"/>
            </a:p>
          </p:txBody>
        </p:sp>
      </p:grpSp>
      <p:pic>
        <p:nvPicPr>
          <p:cNvPr id="2" name="Obraz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1036"/>
            <a:ext cx="12193200" cy="87696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744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45</Words>
  <Application>Microsoft Office PowerPoint</Application>
  <PresentationFormat>Panoramiczny</PresentationFormat>
  <Paragraphs>10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Title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Marta Figurska</dc:creator>
  <cp:lastModifiedBy>Marta Figurska</cp:lastModifiedBy>
  <cp:revision>37</cp:revision>
  <cp:lastPrinted>2019-08-29T10:12:26Z</cp:lastPrinted>
  <dcterms:created xsi:type="dcterms:W3CDTF">2019-08-14T12:01:29Z</dcterms:created>
  <dcterms:modified xsi:type="dcterms:W3CDTF">2019-09-06T07:45:27Z</dcterms:modified>
</cp:coreProperties>
</file>