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10"/>
  </p:notesMasterIdLst>
  <p:sldIdLst>
    <p:sldId id="256" r:id="rId2"/>
    <p:sldId id="257" r:id="rId3"/>
    <p:sldId id="259" r:id="rId4"/>
    <p:sldId id="260" r:id="rId5"/>
    <p:sldId id="266" r:id="rId6"/>
    <p:sldId id="267" r:id="rId7"/>
    <p:sldId id="261" r:id="rId8"/>
    <p:sldId id="263" r:id="rId9"/>
  </p:sldIdLst>
  <p:sldSz cx="12192000" cy="6858000"/>
  <p:notesSz cx="6858000" cy="9144000"/>
  <p:defaultTextStyle>
    <a:defPPr>
      <a:defRPr lang="pl-PL"/>
    </a:defPPr>
    <a:lvl1pPr marL="0" algn="l" defTabSz="91434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1" algn="l" defTabSz="91434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40" algn="l" defTabSz="91434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11" algn="l" defTabSz="91434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81" algn="l" defTabSz="91434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52" algn="l" defTabSz="91434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22" algn="l" defTabSz="91434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92" algn="l" defTabSz="91434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363" algn="l" defTabSz="91434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31" autoAdjust="0"/>
    <p:restoredTop sz="94660"/>
  </p:normalViewPr>
  <p:slideViewPr>
    <p:cSldViewPr snapToGrid="0">
      <p:cViewPr varScale="1">
        <p:scale>
          <a:sx n="90" d="100"/>
          <a:sy n="90" d="100"/>
        </p:scale>
        <p:origin x="120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3904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nuwu\Desktop\Wyniki%20-%20Miniatura%20z%20wykresami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593C8F"/>
            </a:solidFill>
            <a:ln>
              <a:noFill/>
            </a:ln>
            <a:effectLst/>
          </c:spPr>
          <c:invertIfNegative val="0"/>
          <c:cat>
            <c:strRef>
              <c:f>'14'!$A$27:$A$29</c:f>
              <c:strCache>
                <c:ptCount val="3"/>
                <c:pt idx="0">
                  <c:v>Przygotowanie i opracowanie</c:v>
                </c:pt>
                <c:pt idx="1">
                  <c:v>    Wykonanie budżetu   </c:v>
                </c:pt>
                <c:pt idx="2">
                  <c:v>    Kontrola wykonania </c:v>
                </c:pt>
              </c:strCache>
            </c:strRef>
          </c:cat>
          <c:val>
            <c:numRef>
              <c:f>'14'!$B$27:$B$29</c:f>
              <c:numCache>
                <c:formatCode>0.00</c:formatCode>
                <c:ptCount val="3"/>
                <c:pt idx="0">
                  <c:v>76.470588235294116</c:v>
                </c:pt>
                <c:pt idx="1">
                  <c:v>35.294117647058826</c:v>
                </c:pt>
                <c:pt idx="2">
                  <c:v>11.76470588235294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BEB-437D-90F4-17C667C696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4999920"/>
        <c:axId val="767554064"/>
      </c:barChart>
      <c:catAx>
        <c:axId val="18499992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67554064"/>
        <c:crosses val="autoZero"/>
        <c:auto val="1"/>
        <c:lblAlgn val="ctr"/>
        <c:lblOffset val="100"/>
        <c:noMultiLvlLbl val="0"/>
      </c:catAx>
      <c:valAx>
        <c:axId val="7675540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0"/>
                <a:ea typeface="+mn-ea"/>
                <a:cs typeface="Poppins" pitchFamily="2" charset="0"/>
              </a:defRPr>
            </a:pPr>
            <a:endParaRPr lang="pl-PL"/>
          </a:p>
        </c:txPr>
        <c:crossAx val="1849999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>
          <a:latin typeface="Poppins" pitchFamily="2" charset="0"/>
          <a:cs typeface="Poppins" pitchFamily="2" charset="0"/>
        </a:defRPr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C14CA9-D821-874F-846A-A449E6C44B4F}" type="datetimeFigureOut">
              <a:rPr lang="pl-PL" smtClean="0"/>
              <a:t>03.03.2024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62B2CB-B303-4041-8BBD-B5BDB3AA441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38499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2DDC583-FB59-7E3D-91CB-97408EBF902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ctr" anchorCtr="0">
            <a:normAutofit/>
          </a:bodyPr>
          <a:lstStyle>
            <a:lvl1pPr algn="ctr">
              <a:defRPr sz="4800" b="1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noProof="0" dirty="0" err="1"/>
              <a:t>Kliknij</a:t>
            </a:r>
            <a:r>
              <a:rPr lang="en-US" noProof="0" dirty="0"/>
              <a:t>, aby </a:t>
            </a:r>
            <a:r>
              <a:rPr lang="en-US" noProof="0" dirty="0" err="1"/>
              <a:t>edytować</a:t>
            </a:r>
            <a:r>
              <a:rPr lang="en-US" noProof="0" dirty="0"/>
              <a:t> </a:t>
            </a:r>
            <a:r>
              <a:rPr lang="en-US" noProof="0" dirty="0" err="1"/>
              <a:t>styl</a:t>
            </a:r>
            <a:endParaRPr lang="en-US" noProof="0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A482A9E3-DECC-C30A-664B-61411BEC645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838113"/>
            <a:ext cx="9144000" cy="1419688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42875" indent="0" algn="ctr">
              <a:buNone/>
              <a:defRPr sz="1500"/>
            </a:lvl2pPr>
            <a:lvl3pPr marL="685750" indent="0" algn="ctr">
              <a:buNone/>
              <a:defRPr sz="1351"/>
            </a:lvl3pPr>
            <a:lvl4pPr marL="1028624" indent="0" algn="ctr">
              <a:buNone/>
              <a:defRPr sz="1200"/>
            </a:lvl4pPr>
            <a:lvl5pPr marL="1371498" indent="0" algn="ctr">
              <a:buNone/>
              <a:defRPr sz="1200"/>
            </a:lvl5pPr>
            <a:lvl6pPr marL="1714372" indent="0" algn="ctr">
              <a:buNone/>
              <a:defRPr sz="1200"/>
            </a:lvl6pPr>
            <a:lvl7pPr marL="2057246" indent="0" algn="ctr">
              <a:buNone/>
              <a:defRPr sz="1200"/>
            </a:lvl7pPr>
            <a:lvl8pPr marL="2400120" indent="0" algn="ctr">
              <a:buNone/>
              <a:defRPr sz="1200"/>
            </a:lvl8pPr>
            <a:lvl9pPr marL="2742995" indent="0" algn="ctr">
              <a:buNone/>
              <a:defRPr sz="1200"/>
            </a:lvl9pPr>
          </a:lstStyle>
          <a:p>
            <a:r>
              <a:rPr lang="en-US" noProof="0" dirty="0" err="1"/>
              <a:t>Kliknij</a:t>
            </a:r>
            <a:r>
              <a:rPr lang="en-US" noProof="0" dirty="0"/>
              <a:t>, aby </a:t>
            </a:r>
            <a:r>
              <a:rPr lang="en-US" noProof="0" dirty="0" err="1"/>
              <a:t>edytować</a:t>
            </a:r>
            <a:r>
              <a:rPr lang="en-US" noProof="0" dirty="0"/>
              <a:t> </a:t>
            </a:r>
            <a:r>
              <a:rPr lang="en-US" noProof="0" dirty="0" err="1"/>
              <a:t>styl</a:t>
            </a:r>
            <a:r>
              <a:rPr lang="en-US" noProof="0" dirty="0"/>
              <a:t> </a:t>
            </a:r>
            <a:r>
              <a:rPr lang="en-US" noProof="0" dirty="0" err="1"/>
              <a:t>wzorca</a:t>
            </a:r>
            <a:r>
              <a:rPr lang="en-US" noProof="0" dirty="0"/>
              <a:t> </a:t>
            </a:r>
            <a:r>
              <a:rPr lang="en-US" noProof="0" dirty="0" err="1"/>
              <a:t>podtytułu</a:t>
            </a:r>
            <a:endParaRPr lang="en-US" noProof="0" dirty="0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C6BCA1C4-9AD9-9A26-23FA-54AEC4126D45}"/>
              </a:ext>
            </a:extLst>
          </p:cNvPr>
          <p:cNvSpPr/>
          <p:nvPr/>
        </p:nvSpPr>
        <p:spPr>
          <a:xfrm rot="16200000">
            <a:off x="6018600" y="1154039"/>
            <a:ext cx="144000" cy="5040000"/>
          </a:xfrm>
          <a:custGeom>
            <a:avLst/>
            <a:gdLst/>
            <a:ahLst/>
            <a:cxnLst/>
            <a:rect l="l" t="t" r="r" b="b"/>
            <a:pathLst>
              <a:path w="76440" h="1354667">
                <a:moveTo>
                  <a:pt x="0" y="0"/>
                </a:moveTo>
                <a:lnTo>
                  <a:pt x="76440" y="0"/>
                </a:lnTo>
                <a:lnTo>
                  <a:pt x="76440" y="1354667"/>
                </a:lnTo>
                <a:lnTo>
                  <a:pt x="0" y="135466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en-US" sz="675"/>
          </a:p>
        </p:txBody>
      </p:sp>
      <p:sp>
        <p:nvSpPr>
          <p:cNvPr id="4" name="Freeform 7">
            <a:extLst>
              <a:ext uri="{FF2B5EF4-FFF2-40B4-BE49-F238E27FC236}">
                <a16:creationId xmlns:a16="http://schemas.microsoft.com/office/drawing/2014/main" id="{BEFBB37B-C490-A00E-C0D1-E43AB2C102F7}"/>
              </a:ext>
            </a:extLst>
          </p:cNvPr>
          <p:cNvSpPr/>
          <p:nvPr userDrawn="1"/>
        </p:nvSpPr>
        <p:spPr>
          <a:xfrm rot="16200000">
            <a:off x="6018600" y="1154039"/>
            <a:ext cx="144000" cy="5040000"/>
          </a:xfrm>
          <a:custGeom>
            <a:avLst/>
            <a:gdLst/>
            <a:ahLst/>
            <a:cxnLst/>
            <a:rect l="l" t="t" r="r" b="b"/>
            <a:pathLst>
              <a:path w="76440" h="1354667">
                <a:moveTo>
                  <a:pt x="0" y="0"/>
                </a:moveTo>
                <a:lnTo>
                  <a:pt x="76440" y="0"/>
                </a:lnTo>
                <a:lnTo>
                  <a:pt x="76440" y="1354667"/>
                </a:lnTo>
                <a:lnTo>
                  <a:pt x="0" y="135466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en-US" sz="675"/>
          </a:p>
        </p:txBody>
      </p:sp>
    </p:spTree>
    <p:extLst>
      <p:ext uri="{BB962C8B-B14F-4D97-AF65-F5344CB8AC3E}">
        <p14:creationId xmlns:p14="http://schemas.microsoft.com/office/powerpoint/2010/main" val="488887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7F66183-8B35-E33F-130A-DB9322B563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ctr" anchorCtr="0">
            <a:normAutofit/>
          </a:bodyPr>
          <a:lstStyle>
            <a:lvl1pPr>
              <a:defRPr sz="2800" b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 noProof="0" dirty="0" err="1"/>
              <a:t>Kliknij</a:t>
            </a:r>
            <a:r>
              <a:rPr lang="en-GB" noProof="0" dirty="0"/>
              <a:t>, aby </a:t>
            </a:r>
            <a:r>
              <a:rPr lang="en-GB" noProof="0" dirty="0" err="1"/>
              <a:t>edytować</a:t>
            </a:r>
            <a:r>
              <a:rPr lang="en-GB" noProof="0" dirty="0"/>
              <a:t> </a:t>
            </a:r>
            <a:r>
              <a:rPr lang="en-GB" noProof="0" dirty="0" err="1"/>
              <a:t>styl</a:t>
            </a:r>
            <a:endParaRPr lang="en-GB" noProof="0" dirty="0"/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89ABB964-5581-BFE7-B1BB-140064A6781E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180012" y="457200"/>
            <a:ext cx="6172200" cy="4873625"/>
          </a:xfrm>
        </p:spPr>
        <p:txBody>
          <a:bodyPr/>
          <a:lstStyle>
            <a:lvl1pPr marL="0" indent="0">
              <a:buNone/>
              <a:defRPr sz="2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42875" indent="0">
              <a:buNone/>
              <a:defRPr sz="2100"/>
            </a:lvl2pPr>
            <a:lvl3pPr marL="685750" indent="0">
              <a:buNone/>
              <a:defRPr sz="1800"/>
            </a:lvl3pPr>
            <a:lvl4pPr marL="1028624" indent="0">
              <a:buNone/>
              <a:defRPr sz="1500"/>
            </a:lvl4pPr>
            <a:lvl5pPr marL="1371498" indent="0">
              <a:buNone/>
              <a:defRPr sz="1500"/>
            </a:lvl5pPr>
            <a:lvl6pPr marL="1714372" indent="0">
              <a:buNone/>
              <a:defRPr sz="1500"/>
            </a:lvl6pPr>
            <a:lvl7pPr marL="2057246" indent="0">
              <a:buNone/>
              <a:defRPr sz="1500"/>
            </a:lvl7pPr>
            <a:lvl8pPr marL="2400120" indent="0">
              <a:buNone/>
              <a:defRPr sz="1500"/>
            </a:lvl8pPr>
            <a:lvl9pPr marL="2742995" indent="0">
              <a:buNone/>
              <a:defRPr sz="1500"/>
            </a:lvl9pPr>
          </a:lstStyle>
          <a:p>
            <a:r>
              <a:rPr lang="en-GB" noProof="0" dirty="0" err="1"/>
              <a:t>Kliknij</a:t>
            </a:r>
            <a:r>
              <a:rPr lang="en-GB" noProof="0" dirty="0"/>
              <a:t> </a:t>
            </a:r>
            <a:r>
              <a:rPr lang="en-GB" noProof="0" dirty="0" err="1"/>
              <a:t>ikonę</a:t>
            </a:r>
            <a:r>
              <a:rPr lang="en-GB" noProof="0" dirty="0"/>
              <a:t>, aby </a:t>
            </a:r>
            <a:r>
              <a:rPr lang="en-GB" noProof="0" dirty="0" err="1"/>
              <a:t>dodać</a:t>
            </a:r>
            <a:r>
              <a:rPr lang="en-GB" noProof="0" dirty="0"/>
              <a:t> </a:t>
            </a:r>
            <a:r>
              <a:rPr lang="en-GB" noProof="0" dirty="0" err="1"/>
              <a:t>obraz</a:t>
            </a:r>
            <a:endParaRPr lang="en-GB" noProof="0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3FE1FED1-C426-C1C5-A637-D99338782B1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1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42875" indent="0">
              <a:buNone/>
              <a:defRPr sz="1051"/>
            </a:lvl2pPr>
            <a:lvl3pPr marL="685750" indent="0">
              <a:buNone/>
              <a:defRPr sz="900"/>
            </a:lvl3pPr>
            <a:lvl4pPr marL="1028624" indent="0">
              <a:buNone/>
              <a:defRPr sz="751"/>
            </a:lvl4pPr>
            <a:lvl5pPr marL="1371498" indent="0">
              <a:buNone/>
              <a:defRPr sz="751"/>
            </a:lvl5pPr>
            <a:lvl6pPr marL="1714372" indent="0">
              <a:buNone/>
              <a:defRPr sz="751"/>
            </a:lvl6pPr>
            <a:lvl7pPr marL="2057246" indent="0">
              <a:buNone/>
              <a:defRPr sz="751"/>
            </a:lvl7pPr>
            <a:lvl8pPr marL="2400120" indent="0">
              <a:buNone/>
              <a:defRPr sz="751"/>
            </a:lvl8pPr>
            <a:lvl9pPr marL="2742995" indent="0">
              <a:buNone/>
              <a:defRPr sz="751"/>
            </a:lvl9pPr>
          </a:lstStyle>
          <a:p>
            <a:pPr lvl="0"/>
            <a:r>
              <a:rPr lang="en-GB" noProof="0" dirty="0" err="1"/>
              <a:t>Kliknij</a:t>
            </a:r>
            <a:r>
              <a:rPr lang="en-GB" noProof="0" dirty="0"/>
              <a:t>, aby </a:t>
            </a:r>
            <a:r>
              <a:rPr lang="en-GB" noProof="0" dirty="0" err="1"/>
              <a:t>edytować</a:t>
            </a:r>
            <a:r>
              <a:rPr lang="en-GB" noProof="0" dirty="0"/>
              <a:t> style </a:t>
            </a:r>
            <a:r>
              <a:rPr lang="en-GB" noProof="0" dirty="0" err="1"/>
              <a:t>wzorca</a:t>
            </a:r>
            <a:r>
              <a:rPr lang="en-GB" noProof="0" dirty="0"/>
              <a:t> </a:t>
            </a:r>
            <a:r>
              <a:rPr lang="en-GB" noProof="0" dirty="0" err="1"/>
              <a:t>tekstu</a:t>
            </a:r>
            <a:endParaRPr lang="en-GB" noProof="0" dirty="0"/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FCDEF65D-769E-FCBB-2A3D-F8D4BD8C4496}"/>
              </a:ext>
            </a:extLst>
          </p:cNvPr>
          <p:cNvSpPr/>
          <p:nvPr/>
        </p:nvSpPr>
        <p:spPr>
          <a:xfrm>
            <a:off x="4941606" y="516168"/>
            <a:ext cx="72000" cy="5400000"/>
          </a:xfrm>
          <a:custGeom>
            <a:avLst/>
            <a:gdLst/>
            <a:ahLst/>
            <a:cxnLst/>
            <a:rect l="l" t="t" r="r" b="b"/>
            <a:pathLst>
              <a:path w="76440" h="1354667">
                <a:moveTo>
                  <a:pt x="0" y="0"/>
                </a:moveTo>
                <a:lnTo>
                  <a:pt x="76440" y="0"/>
                </a:lnTo>
                <a:lnTo>
                  <a:pt x="76440" y="1354667"/>
                </a:lnTo>
                <a:lnTo>
                  <a:pt x="0" y="135466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en-US" sz="900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3124DFAE-402A-7502-5A03-9E906879FDC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80012" y="5535525"/>
            <a:ext cx="6038850" cy="38064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/>
            </a:lvl1pPr>
            <a:lvl2pPr marL="342874" indent="0">
              <a:buFontTx/>
              <a:buNone/>
              <a:defRPr sz="1800"/>
            </a:lvl2pPr>
            <a:lvl3pPr marL="685747" indent="0">
              <a:buFontTx/>
              <a:buNone/>
              <a:defRPr sz="1800"/>
            </a:lvl3pPr>
            <a:lvl4pPr marL="1028623" indent="0">
              <a:buFontTx/>
              <a:buNone/>
              <a:defRPr sz="1800"/>
            </a:lvl4pPr>
            <a:lvl5pPr marL="1371498" indent="0">
              <a:buFontTx/>
              <a:buNone/>
              <a:defRPr sz="1800"/>
            </a:lvl5pPr>
          </a:lstStyle>
          <a:p>
            <a:pPr lvl="0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72639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7F66183-8B35-E33F-130A-DB9322B563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15201" y="2402242"/>
            <a:ext cx="3932237" cy="2669488"/>
          </a:xfrm>
        </p:spPr>
        <p:txBody>
          <a:bodyPr anchor="t" anchorCtr="0">
            <a:normAutofit/>
          </a:bodyPr>
          <a:lstStyle>
            <a:lvl1pPr>
              <a:defRPr sz="2800" b="1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 noProof="0" dirty="0" err="1"/>
              <a:t>Kliknij</a:t>
            </a:r>
            <a:r>
              <a:rPr lang="pl-PL" dirty="0"/>
              <a:t>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89ABB964-5581-BFE7-B1BB-140064A678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63936" y="574342"/>
            <a:ext cx="6172200" cy="4873625"/>
          </a:xfrm>
        </p:spPr>
        <p:txBody>
          <a:bodyPr/>
          <a:lstStyle>
            <a:lvl1pPr marL="0" indent="0">
              <a:buNone/>
              <a:defRPr sz="2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42875" indent="0">
              <a:buNone/>
              <a:defRPr sz="2100"/>
            </a:lvl2pPr>
            <a:lvl3pPr marL="685750" indent="0">
              <a:buNone/>
              <a:defRPr sz="1800"/>
            </a:lvl3pPr>
            <a:lvl4pPr marL="1028624" indent="0">
              <a:buNone/>
              <a:defRPr sz="1500"/>
            </a:lvl4pPr>
            <a:lvl5pPr marL="1371498" indent="0">
              <a:buNone/>
              <a:defRPr sz="1500"/>
            </a:lvl5pPr>
            <a:lvl6pPr marL="1714372" indent="0">
              <a:buNone/>
              <a:defRPr sz="1500"/>
            </a:lvl6pPr>
            <a:lvl7pPr marL="2057246" indent="0">
              <a:buNone/>
              <a:defRPr sz="1500"/>
            </a:lvl7pPr>
            <a:lvl8pPr marL="2400120" indent="0">
              <a:buNone/>
              <a:defRPr sz="1500"/>
            </a:lvl8pPr>
            <a:lvl9pPr marL="2742995" indent="0">
              <a:buNone/>
              <a:defRPr sz="1500"/>
            </a:lvl9pPr>
          </a:lstStyle>
          <a:p>
            <a:r>
              <a:rPr lang="pl-PL" dirty="0"/>
              <a:t>Kliknij ikonę, aby dodać obraz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3FE1FED1-C426-C1C5-A637-D99338782B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3936" y="5447966"/>
            <a:ext cx="6172200" cy="399941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42875" indent="0">
              <a:buNone/>
              <a:defRPr sz="1051"/>
            </a:lvl2pPr>
            <a:lvl3pPr marL="685750" indent="0">
              <a:buNone/>
              <a:defRPr sz="900"/>
            </a:lvl3pPr>
            <a:lvl4pPr marL="1028624" indent="0">
              <a:buNone/>
              <a:defRPr sz="751"/>
            </a:lvl4pPr>
            <a:lvl5pPr marL="1371498" indent="0">
              <a:buNone/>
              <a:defRPr sz="751"/>
            </a:lvl5pPr>
            <a:lvl6pPr marL="1714372" indent="0">
              <a:buNone/>
              <a:defRPr sz="751"/>
            </a:lvl6pPr>
            <a:lvl7pPr marL="2057246" indent="0">
              <a:buNone/>
              <a:defRPr sz="751"/>
            </a:lvl7pPr>
            <a:lvl8pPr marL="2400120" indent="0">
              <a:buNone/>
              <a:defRPr sz="751"/>
            </a:lvl8pPr>
            <a:lvl9pPr marL="2742995" indent="0">
              <a:buNone/>
              <a:defRPr sz="75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FCDEF65D-769E-FCBB-2A3D-F8D4BD8C4496}"/>
              </a:ext>
            </a:extLst>
          </p:cNvPr>
          <p:cNvSpPr/>
          <p:nvPr/>
        </p:nvSpPr>
        <p:spPr>
          <a:xfrm>
            <a:off x="6749141" y="574342"/>
            <a:ext cx="72000" cy="5256000"/>
          </a:xfrm>
          <a:custGeom>
            <a:avLst/>
            <a:gdLst/>
            <a:ahLst/>
            <a:cxnLst/>
            <a:rect l="l" t="t" r="r" b="b"/>
            <a:pathLst>
              <a:path w="76440" h="1354667">
                <a:moveTo>
                  <a:pt x="0" y="0"/>
                </a:moveTo>
                <a:lnTo>
                  <a:pt x="76440" y="0"/>
                </a:lnTo>
                <a:lnTo>
                  <a:pt x="76440" y="1354667"/>
                </a:lnTo>
                <a:lnTo>
                  <a:pt x="0" y="135466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en-US" sz="900"/>
          </a:p>
        </p:txBody>
      </p:sp>
      <p:sp>
        <p:nvSpPr>
          <p:cNvPr id="5" name="Symbol zastępczy tekstu 3">
            <a:extLst>
              <a:ext uri="{FF2B5EF4-FFF2-40B4-BE49-F238E27FC236}">
                <a16:creationId xmlns:a16="http://schemas.microsoft.com/office/drawing/2014/main" id="{7A9AE461-4B73-449A-8FD1-719E9E01AC7C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7215202" y="1352993"/>
            <a:ext cx="3932237" cy="95693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42875" indent="0">
              <a:buNone/>
              <a:defRPr sz="1051"/>
            </a:lvl2pPr>
            <a:lvl3pPr marL="685750" indent="0">
              <a:buNone/>
              <a:defRPr sz="900"/>
            </a:lvl3pPr>
            <a:lvl4pPr marL="1028624" indent="0">
              <a:buNone/>
              <a:defRPr sz="751"/>
            </a:lvl4pPr>
            <a:lvl5pPr marL="1371498" indent="0">
              <a:buNone/>
              <a:defRPr sz="751"/>
            </a:lvl5pPr>
            <a:lvl6pPr marL="1714372" indent="0">
              <a:buNone/>
              <a:defRPr sz="751"/>
            </a:lvl6pPr>
            <a:lvl7pPr marL="2057246" indent="0">
              <a:buNone/>
              <a:defRPr sz="751"/>
            </a:lvl7pPr>
            <a:lvl8pPr marL="2400120" indent="0">
              <a:buNone/>
              <a:defRPr sz="751"/>
            </a:lvl8pPr>
            <a:lvl9pPr marL="2742995" indent="0">
              <a:buNone/>
              <a:defRPr sz="75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10006881-B054-E566-8393-D14833B24D62}"/>
              </a:ext>
            </a:extLst>
          </p:cNvPr>
          <p:cNvSpPr/>
          <p:nvPr userDrawn="1"/>
        </p:nvSpPr>
        <p:spPr>
          <a:xfrm>
            <a:off x="6749141" y="574342"/>
            <a:ext cx="72000" cy="5256000"/>
          </a:xfrm>
          <a:custGeom>
            <a:avLst/>
            <a:gdLst/>
            <a:ahLst/>
            <a:cxnLst/>
            <a:rect l="l" t="t" r="r" b="b"/>
            <a:pathLst>
              <a:path w="76440" h="1354667">
                <a:moveTo>
                  <a:pt x="0" y="0"/>
                </a:moveTo>
                <a:lnTo>
                  <a:pt x="76440" y="0"/>
                </a:lnTo>
                <a:lnTo>
                  <a:pt x="76440" y="1354667"/>
                </a:lnTo>
                <a:lnTo>
                  <a:pt x="0" y="135466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9118468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49CD487-A274-F550-6283-8C2AFA77E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200" b="1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 noProof="0" dirty="0" err="1"/>
              <a:t>Kliknij</a:t>
            </a:r>
            <a:r>
              <a:rPr lang="en-GB" noProof="0" dirty="0"/>
              <a:t>, aby </a:t>
            </a:r>
            <a:r>
              <a:rPr lang="en-GB" noProof="0" dirty="0" err="1"/>
              <a:t>edytować</a:t>
            </a:r>
            <a:r>
              <a:rPr lang="en-GB" noProof="0" dirty="0"/>
              <a:t> </a:t>
            </a:r>
            <a:r>
              <a:rPr lang="en-GB" noProof="0" dirty="0" err="1"/>
              <a:t>styl</a:t>
            </a:r>
            <a:endParaRPr lang="en-GB" noProof="0" dirty="0"/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671812F7-6230-51E0-AC4C-AF9D5D326238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>
            <a:normAutofit/>
          </a:bodyPr>
          <a:lstStyle>
            <a:lvl1pPr>
              <a:defRPr sz="2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 noProof="0" dirty="0" err="1"/>
              <a:t>Kliknij</a:t>
            </a:r>
            <a:r>
              <a:rPr lang="en-GB" noProof="0" dirty="0"/>
              <a:t>, aby </a:t>
            </a:r>
            <a:r>
              <a:rPr lang="en-GB" noProof="0" dirty="0" err="1"/>
              <a:t>edytować</a:t>
            </a:r>
            <a:r>
              <a:rPr lang="en-GB" noProof="0" dirty="0"/>
              <a:t> style </a:t>
            </a:r>
            <a:r>
              <a:rPr lang="en-GB" noProof="0" dirty="0" err="1"/>
              <a:t>wzorca</a:t>
            </a:r>
            <a:r>
              <a:rPr lang="en-GB" noProof="0" dirty="0"/>
              <a:t> </a:t>
            </a:r>
            <a:r>
              <a:rPr lang="en-GB" noProof="0" dirty="0" err="1"/>
              <a:t>tekstu</a:t>
            </a:r>
            <a:endParaRPr lang="en-GB" noProof="0" dirty="0"/>
          </a:p>
          <a:p>
            <a:pPr lvl="1"/>
            <a:r>
              <a:rPr lang="en-GB" noProof="0" dirty="0" err="1"/>
              <a:t>Drugi</a:t>
            </a:r>
            <a:r>
              <a:rPr lang="en-GB" noProof="0" dirty="0"/>
              <a:t> </a:t>
            </a:r>
            <a:r>
              <a:rPr lang="en-GB" noProof="0" dirty="0" err="1"/>
              <a:t>poziom</a:t>
            </a:r>
            <a:endParaRPr lang="en-GB" noProof="0" dirty="0"/>
          </a:p>
          <a:p>
            <a:pPr lvl="2"/>
            <a:r>
              <a:rPr lang="en-GB" noProof="0" dirty="0" err="1"/>
              <a:t>Trzeci</a:t>
            </a:r>
            <a:r>
              <a:rPr lang="en-GB" noProof="0" dirty="0"/>
              <a:t> </a:t>
            </a:r>
            <a:r>
              <a:rPr lang="en-GB" noProof="0" dirty="0" err="1"/>
              <a:t>poziom</a:t>
            </a:r>
            <a:endParaRPr lang="en-GB" noProof="0" dirty="0"/>
          </a:p>
          <a:p>
            <a:pPr lvl="3"/>
            <a:r>
              <a:rPr lang="en-GB" noProof="0" dirty="0" err="1"/>
              <a:t>Czwarty</a:t>
            </a:r>
            <a:r>
              <a:rPr lang="en-GB" noProof="0" dirty="0"/>
              <a:t> </a:t>
            </a:r>
            <a:r>
              <a:rPr lang="en-GB" noProof="0" dirty="0" err="1"/>
              <a:t>poziom</a:t>
            </a:r>
            <a:endParaRPr lang="en-GB" noProof="0" dirty="0"/>
          </a:p>
          <a:p>
            <a:pPr lvl="4"/>
            <a:r>
              <a:rPr lang="en-GB" noProof="0" dirty="0" err="1"/>
              <a:t>Piąty</a:t>
            </a:r>
            <a:r>
              <a:rPr lang="en-GB" noProof="0" dirty="0"/>
              <a:t> </a:t>
            </a:r>
            <a:r>
              <a:rPr lang="en-GB" noProof="0" dirty="0" err="1"/>
              <a:t>poziom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1431702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CC2E3D52-FF36-827C-D88E-29F5468465D6}"/>
              </a:ext>
            </a:extLst>
          </p:cNvPr>
          <p:cNvSpPr>
            <a:spLocks noGrp="1"/>
          </p:cNvSpPr>
          <p:nvPr>
            <p:ph type="title" orient="vert" hasCustomPrompt="1"/>
          </p:nvPr>
        </p:nvSpPr>
        <p:spPr>
          <a:xfrm>
            <a:off x="8724902" y="365126"/>
            <a:ext cx="2628900" cy="5811839"/>
          </a:xfrm>
        </p:spPr>
        <p:txBody>
          <a:bodyPr vert="eaVert">
            <a:normAutofit/>
          </a:bodyPr>
          <a:lstStyle>
            <a:lvl1pPr>
              <a:defRPr sz="3200" b="1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 noProof="0" dirty="0" err="1"/>
              <a:t>Kliknij</a:t>
            </a:r>
            <a:r>
              <a:rPr lang="en-GB" noProof="0" dirty="0"/>
              <a:t>, aby </a:t>
            </a:r>
            <a:r>
              <a:rPr lang="en-GB" noProof="0" dirty="0" err="1"/>
              <a:t>edytować</a:t>
            </a:r>
            <a:r>
              <a:rPr lang="en-GB" noProof="0" dirty="0"/>
              <a:t> </a:t>
            </a:r>
            <a:r>
              <a:rPr lang="en-GB" noProof="0" dirty="0" err="1"/>
              <a:t>styl</a:t>
            </a:r>
            <a:endParaRPr lang="en-GB" noProof="0" dirty="0"/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65DCDE22-C8B9-D57C-894E-E9DD3C122B70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838203" y="365126"/>
            <a:ext cx="7734300" cy="5811839"/>
          </a:xfrm>
        </p:spPr>
        <p:txBody>
          <a:bodyPr vert="eaVert">
            <a:normAutofit/>
          </a:bodyPr>
          <a:lstStyle>
            <a:lvl1pPr>
              <a:defRPr sz="2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 noProof="0" dirty="0" err="1"/>
              <a:t>Kliknij</a:t>
            </a:r>
            <a:r>
              <a:rPr lang="en-GB" noProof="0" dirty="0"/>
              <a:t>, aby </a:t>
            </a:r>
            <a:r>
              <a:rPr lang="en-GB" noProof="0" dirty="0" err="1"/>
              <a:t>edytować</a:t>
            </a:r>
            <a:r>
              <a:rPr lang="en-GB" noProof="0" dirty="0"/>
              <a:t> style </a:t>
            </a:r>
            <a:r>
              <a:rPr lang="en-GB" noProof="0" dirty="0" err="1"/>
              <a:t>wzorca</a:t>
            </a:r>
            <a:r>
              <a:rPr lang="en-GB" noProof="0" dirty="0"/>
              <a:t> </a:t>
            </a:r>
            <a:r>
              <a:rPr lang="en-GB" noProof="0" dirty="0" err="1"/>
              <a:t>tekstu</a:t>
            </a:r>
            <a:endParaRPr lang="en-GB" noProof="0" dirty="0"/>
          </a:p>
          <a:p>
            <a:pPr lvl="1"/>
            <a:r>
              <a:rPr lang="en-GB" noProof="0" dirty="0" err="1"/>
              <a:t>Drugi</a:t>
            </a:r>
            <a:r>
              <a:rPr lang="en-GB" noProof="0" dirty="0"/>
              <a:t> </a:t>
            </a:r>
            <a:r>
              <a:rPr lang="en-GB" noProof="0" dirty="0" err="1"/>
              <a:t>poziom</a:t>
            </a:r>
            <a:endParaRPr lang="en-GB" noProof="0" dirty="0"/>
          </a:p>
          <a:p>
            <a:pPr lvl="2"/>
            <a:r>
              <a:rPr lang="en-GB" noProof="0" dirty="0" err="1"/>
              <a:t>Trzeci</a:t>
            </a:r>
            <a:r>
              <a:rPr lang="en-GB" noProof="0" dirty="0"/>
              <a:t> </a:t>
            </a:r>
            <a:r>
              <a:rPr lang="en-GB" noProof="0" dirty="0" err="1"/>
              <a:t>poziom</a:t>
            </a:r>
            <a:endParaRPr lang="en-GB" noProof="0" dirty="0"/>
          </a:p>
          <a:p>
            <a:pPr lvl="3"/>
            <a:r>
              <a:rPr lang="en-GB" noProof="0" dirty="0" err="1"/>
              <a:t>Czwarty</a:t>
            </a:r>
            <a:r>
              <a:rPr lang="en-GB" noProof="0" dirty="0"/>
              <a:t> </a:t>
            </a:r>
            <a:r>
              <a:rPr lang="en-GB" noProof="0" dirty="0" err="1"/>
              <a:t>poziom</a:t>
            </a:r>
            <a:endParaRPr lang="en-GB" noProof="0" dirty="0"/>
          </a:p>
          <a:p>
            <a:pPr lvl="4"/>
            <a:r>
              <a:rPr lang="en-GB" noProof="0" dirty="0" err="1"/>
              <a:t>Piąty</a:t>
            </a:r>
            <a:r>
              <a:rPr lang="en-GB" noProof="0" dirty="0"/>
              <a:t> </a:t>
            </a:r>
            <a:r>
              <a:rPr lang="en-GB" noProof="0" dirty="0" err="1"/>
              <a:t>poziom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421380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2DDC583-FB59-7E3D-91CB-97408EBF902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52256" y="1053761"/>
            <a:ext cx="5878287" cy="882501"/>
          </a:xfrm>
        </p:spPr>
        <p:txBody>
          <a:bodyPr anchor="ctr" anchorCtr="0">
            <a:noAutofit/>
          </a:bodyPr>
          <a:lstStyle>
            <a:lvl1pPr algn="ctr">
              <a:defRPr sz="4000" b="1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 noProof="0" dirty="0" err="1"/>
              <a:t>Kliknij</a:t>
            </a:r>
            <a:r>
              <a:rPr lang="en-GB" noProof="0" dirty="0"/>
              <a:t>, aby </a:t>
            </a:r>
            <a:r>
              <a:rPr lang="en-GB" noProof="0" dirty="0" err="1"/>
              <a:t>edytować</a:t>
            </a:r>
            <a:r>
              <a:rPr lang="en-GB" noProof="0" dirty="0"/>
              <a:t> </a:t>
            </a:r>
            <a:r>
              <a:rPr lang="en-GB" noProof="0" dirty="0" err="1"/>
              <a:t>styl</a:t>
            </a:r>
            <a:endParaRPr lang="en-GB" noProof="0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A482A9E3-DECC-C30A-664B-61411BEC645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65419" y="2408154"/>
            <a:ext cx="5865124" cy="1419688"/>
          </a:xfrm>
        </p:spPr>
        <p:txBody>
          <a:bodyPr anchor="t" anchorCtr="0">
            <a:normAutofit/>
          </a:bodyPr>
          <a:lstStyle>
            <a:lvl1pPr marL="0" indent="0" algn="ctr">
              <a:buNone/>
              <a:defRPr sz="2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42875" indent="0" algn="ctr">
              <a:buNone/>
              <a:defRPr sz="1500"/>
            </a:lvl2pPr>
            <a:lvl3pPr marL="685750" indent="0" algn="ctr">
              <a:buNone/>
              <a:defRPr sz="1351"/>
            </a:lvl3pPr>
            <a:lvl4pPr marL="1028624" indent="0" algn="ctr">
              <a:buNone/>
              <a:defRPr sz="1200"/>
            </a:lvl4pPr>
            <a:lvl5pPr marL="1371498" indent="0" algn="ctr">
              <a:buNone/>
              <a:defRPr sz="1200"/>
            </a:lvl5pPr>
            <a:lvl6pPr marL="1714372" indent="0" algn="ctr">
              <a:buNone/>
              <a:defRPr sz="1200"/>
            </a:lvl6pPr>
            <a:lvl7pPr marL="2057246" indent="0" algn="ctr">
              <a:buNone/>
              <a:defRPr sz="1200"/>
            </a:lvl7pPr>
            <a:lvl8pPr marL="2400120" indent="0" algn="ctr">
              <a:buNone/>
              <a:defRPr sz="1200"/>
            </a:lvl8pPr>
            <a:lvl9pPr marL="2742995" indent="0" algn="ctr">
              <a:buNone/>
              <a:defRPr sz="1200"/>
            </a:lvl9pPr>
          </a:lstStyle>
          <a:p>
            <a:r>
              <a:rPr lang="en-GB" noProof="0" dirty="0" err="1"/>
              <a:t>Kliknij</a:t>
            </a:r>
            <a:r>
              <a:rPr lang="en-GB" noProof="0" dirty="0"/>
              <a:t>, aby </a:t>
            </a:r>
            <a:r>
              <a:rPr lang="en-GB" noProof="0" dirty="0" err="1"/>
              <a:t>edytować</a:t>
            </a:r>
            <a:r>
              <a:rPr lang="en-GB" noProof="0" dirty="0"/>
              <a:t> </a:t>
            </a:r>
            <a:r>
              <a:rPr lang="en-GB" noProof="0" dirty="0" err="1"/>
              <a:t>styl</a:t>
            </a:r>
            <a:r>
              <a:rPr lang="en-GB" noProof="0" dirty="0"/>
              <a:t> </a:t>
            </a:r>
            <a:r>
              <a:rPr lang="en-GB" noProof="0" dirty="0" err="1"/>
              <a:t>wzorca</a:t>
            </a:r>
            <a:r>
              <a:rPr lang="en-GB" noProof="0" dirty="0"/>
              <a:t> </a:t>
            </a:r>
            <a:r>
              <a:rPr lang="en-GB" noProof="0" dirty="0" err="1"/>
              <a:t>podtytułu</a:t>
            </a:r>
            <a:endParaRPr lang="en-GB" noProof="0" dirty="0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C6BCA1C4-9AD9-9A26-23FA-54AEC4126D45}"/>
              </a:ext>
            </a:extLst>
          </p:cNvPr>
          <p:cNvSpPr/>
          <p:nvPr/>
        </p:nvSpPr>
        <p:spPr>
          <a:xfrm rot="16200000">
            <a:off x="7386256" y="-873696"/>
            <a:ext cx="36000" cy="5904000"/>
          </a:xfrm>
          <a:custGeom>
            <a:avLst/>
            <a:gdLst/>
            <a:ahLst/>
            <a:cxnLst/>
            <a:rect l="l" t="t" r="r" b="b"/>
            <a:pathLst>
              <a:path w="76440" h="1354667">
                <a:moveTo>
                  <a:pt x="0" y="0"/>
                </a:moveTo>
                <a:lnTo>
                  <a:pt x="76440" y="0"/>
                </a:lnTo>
                <a:lnTo>
                  <a:pt x="76440" y="1354667"/>
                </a:lnTo>
                <a:lnTo>
                  <a:pt x="0" y="135466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en-US" sz="675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CD7F8B7E-ABC4-FB0B-A33E-563A24913904}"/>
              </a:ext>
            </a:extLst>
          </p:cNvPr>
          <p:cNvSpPr/>
          <p:nvPr/>
        </p:nvSpPr>
        <p:spPr>
          <a:xfrm>
            <a:off x="350874" y="377456"/>
            <a:ext cx="1275907" cy="5481084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5" name="Obraz 4" descr="Obraz zawierający na wolnym powietrzu, budynek, okno, roślina&#10;&#10;Opis wygenerowany automatycznie">
            <a:extLst>
              <a:ext uri="{FF2B5EF4-FFF2-40B4-BE49-F238E27FC236}">
                <a16:creationId xmlns:a16="http://schemas.microsoft.com/office/drawing/2014/main" id="{0494705E-B12A-F1D3-6FAB-F06E41D861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826" y="571629"/>
            <a:ext cx="2398760" cy="1548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Obraz 10" descr="Obraz zawierający w pomieszczeniu, ubrania, ściana, osoba&#10;&#10;Opis wygenerowany automatycznie">
            <a:extLst>
              <a:ext uri="{FF2B5EF4-FFF2-40B4-BE49-F238E27FC236}">
                <a16:creationId xmlns:a16="http://schemas.microsoft.com/office/drawing/2014/main" id="{B7B67038-A4B9-6897-EA7D-60B467ACCA23}"/>
              </a:ext>
            </a:extLst>
          </p:cNvPr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548" y="2329992"/>
            <a:ext cx="2376000" cy="1548000"/>
          </a:xfrm>
          <a:prstGeom prst="snip2DiagRect">
            <a:avLst>
              <a:gd name="adj1" fmla="val 24504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" name="Obraz 20" descr="Obraz zawierający osoba, ubrania, w pomieszczeniu, Ludzka twarz&#10;&#10;Opis wygenerowany automatycznie">
            <a:extLst>
              <a:ext uri="{FF2B5EF4-FFF2-40B4-BE49-F238E27FC236}">
                <a16:creationId xmlns:a16="http://schemas.microsoft.com/office/drawing/2014/main" id="{61C27E97-657C-0392-F7BE-930CD9E401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826" y="4136549"/>
            <a:ext cx="2398760" cy="152089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Freeform 7">
            <a:extLst>
              <a:ext uri="{FF2B5EF4-FFF2-40B4-BE49-F238E27FC236}">
                <a16:creationId xmlns:a16="http://schemas.microsoft.com/office/drawing/2014/main" id="{3631D4DD-579F-9371-9B52-EDE98AD591A6}"/>
              </a:ext>
            </a:extLst>
          </p:cNvPr>
          <p:cNvSpPr/>
          <p:nvPr userDrawn="1"/>
        </p:nvSpPr>
        <p:spPr>
          <a:xfrm rot="16200000">
            <a:off x="7386256" y="-873696"/>
            <a:ext cx="36000" cy="5904000"/>
          </a:xfrm>
          <a:custGeom>
            <a:avLst/>
            <a:gdLst/>
            <a:ahLst/>
            <a:cxnLst/>
            <a:rect l="l" t="t" r="r" b="b"/>
            <a:pathLst>
              <a:path w="76440" h="1354667">
                <a:moveTo>
                  <a:pt x="0" y="0"/>
                </a:moveTo>
                <a:lnTo>
                  <a:pt x="76440" y="0"/>
                </a:lnTo>
                <a:lnTo>
                  <a:pt x="76440" y="1354667"/>
                </a:lnTo>
                <a:lnTo>
                  <a:pt x="0" y="135466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en-US" sz="675"/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8C4E42D6-008E-CF12-036E-95F09C79E6CA}"/>
              </a:ext>
            </a:extLst>
          </p:cNvPr>
          <p:cNvSpPr/>
          <p:nvPr userDrawn="1"/>
        </p:nvSpPr>
        <p:spPr>
          <a:xfrm>
            <a:off x="350874" y="377456"/>
            <a:ext cx="1275907" cy="5481084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9" name="Obraz 8" descr="Obraz zawierający na wolnym powietrzu, budynek, okno, roślina&#10;&#10;Opis wygenerowany automatycznie">
            <a:extLst>
              <a:ext uri="{FF2B5EF4-FFF2-40B4-BE49-F238E27FC236}">
                <a16:creationId xmlns:a16="http://schemas.microsoft.com/office/drawing/2014/main" id="{7CDC4192-2E40-C7D9-AB85-8E27FF0C56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826" y="571629"/>
            <a:ext cx="2398760" cy="1548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Obraz 9" descr="Obraz zawierający w pomieszczeniu, ubrania, ściana, osoba&#10;&#10;Opis wygenerowany automatycznie">
            <a:extLst>
              <a:ext uri="{FF2B5EF4-FFF2-40B4-BE49-F238E27FC236}">
                <a16:creationId xmlns:a16="http://schemas.microsoft.com/office/drawing/2014/main" id="{D07E864E-6FEA-9D62-E313-D3B12F22E073}"/>
              </a:ext>
            </a:extLst>
          </p:cNvPr>
          <p:cNvPicPr preferRelativeResize="0"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548" y="2329992"/>
            <a:ext cx="2376000" cy="1548000"/>
          </a:xfrm>
          <a:prstGeom prst="snip2DiagRect">
            <a:avLst>
              <a:gd name="adj1" fmla="val 24504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Obraz 11" descr="Obraz zawierający osoba, ubrania, w pomieszczeniu, Ludzka twarz&#10;&#10;Opis wygenerowany automatycznie">
            <a:extLst>
              <a:ext uri="{FF2B5EF4-FFF2-40B4-BE49-F238E27FC236}">
                <a16:creationId xmlns:a16="http://schemas.microsoft.com/office/drawing/2014/main" id="{B7CFCF8E-B85C-E9DF-AFEE-F9EF5148317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826" y="4136549"/>
            <a:ext cx="2398760" cy="152089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20880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B0C9E90-9B42-A9C2-6136-90D6E089A4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200" b="1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 noProof="0" dirty="0" err="1"/>
              <a:t>Kliknij</a:t>
            </a:r>
            <a:r>
              <a:rPr lang="en-GB" noProof="0" dirty="0"/>
              <a:t>, aby </a:t>
            </a:r>
            <a:r>
              <a:rPr lang="en-GB" noProof="0" dirty="0" err="1"/>
              <a:t>edytować</a:t>
            </a:r>
            <a:r>
              <a:rPr lang="en-GB" noProof="0" dirty="0"/>
              <a:t> </a:t>
            </a:r>
            <a:r>
              <a:rPr lang="en-GB" noProof="0" dirty="0" err="1"/>
              <a:t>styl</a:t>
            </a:r>
            <a:endParaRPr lang="en-GB" noProof="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3F56F38-E569-0AB4-C926-1A9B8751D68A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 noProof="0" dirty="0" err="1"/>
              <a:t>Kliknij</a:t>
            </a:r>
            <a:r>
              <a:rPr lang="en-GB" noProof="0" dirty="0"/>
              <a:t>, aby </a:t>
            </a:r>
            <a:r>
              <a:rPr lang="en-GB" noProof="0" dirty="0" err="1"/>
              <a:t>edytować</a:t>
            </a:r>
            <a:r>
              <a:rPr lang="en-GB" noProof="0" dirty="0"/>
              <a:t> style </a:t>
            </a:r>
            <a:r>
              <a:rPr lang="en-GB" noProof="0" dirty="0" err="1"/>
              <a:t>wzorca</a:t>
            </a:r>
            <a:r>
              <a:rPr lang="en-GB" noProof="0" dirty="0"/>
              <a:t> </a:t>
            </a:r>
            <a:r>
              <a:rPr lang="en-GB" noProof="0" dirty="0" err="1"/>
              <a:t>tekstu</a:t>
            </a:r>
            <a:endParaRPr lang="en-GB" noProof="0" dirty="0"/>
          </a:p>
          <a:p>
            <a:pPr lvl="1"/>
            <a:r>
              <a:rPr lang="en-GB" noProof="0" dirty="0" err="1"/>
              <a:t>Drugi</a:t>
            </a:r>
            <a:r>
              <a:rPr lang="en-GB" noProof="0" dirty="0"/>
              <a:t> </a:t>
            </a:r>
            <a:r>
              <a:rPr lang="en-GB" noProof="0" dirty="0" err="1"/>
              <a:t>poziom</a:t>
            </a:r>
            <a:endParaRPr lang="en-GB" noProof="0" dirty="0"/>
          </a:p>
          <a:p>
            <a:pPr lvl="2"/>
            <a:r>
              <a:rPr lang="en-GB" noProof="0" dirty="0" err="1"/>
              <a:t>Trzeci</a:t>
            </a:r>
            <a:r>
              <a:rPr lang="en-GB" noProof="0" dirty="0"/>
              <a:t> </a:t>
            </a:r>
            <a:r>
              <a:rPr lang="en-GB" noProof="0" dirty="0" err="1"/>
              <a:t>poziom</a:t>
            </a:r>
            <a:endParaRPr lang="en-GB" noProof="0" dirty="0"/>
          </a:p>
          <a:p>
            <a:pPr lvl="3"/>
            <a:r>
              <a:rPr lang="en-GB" noProof="0" dirty="0" err="1"/>
              <a:t>Czwarty</a:t>
            </a:r>
            <a:r>
              <a:rPr lang="en-GB" noProof="0" dirty="0"/>
              <a:t> </a:t>
            </a:r>
            <a:r>
              <a:rPr lang="en-GB" noProof="0" dirty="0" err="1"/>
              <a:t>poziom</a:t>
            </a:r>
            <a:endParaRPr lang="en-GB" noProof="0" dirty="0"/>
          </a:p>
          <a:p>
            <a:pPr lvl="4"/>
            <a:r>
              <a:rPr lang="en-GB" noProof="0" dirty="0" err="1"/>
              <a:t>Piąty</a:t>
            </a:r>
            <a:r>
              <a:rPr lang="en-GB" noProof="0" dirty="0"/>
              <a:t> </a:t>
            </a:r>
            <a:r>
              <a:rPr lang="en-GB" noProof="0" dirty="0" err="1"/>
              <a:t>poziom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46439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E4847E9-1E29-FB11-8CFA-EEA9A44DF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158949"/>
            <a:ext cx="10515600" cy="2270051"/>
          </a:xfrm>
          <a:solidFill>
            <a:schemeClr val="accent1"/>
          </a:solidFill>
        </p:spPr>
        <p:txBody>
          <a:bodyPr anchor="ctr" anchorCtr="1"/>
          <a:lstStyle>
            <a:lvl1pPr>
              <a:defRPr sz="45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GB" noProof="0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5652A0F-0EF8-B099-1F28-BB657CC460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649482"/>
            <a:ext cx="10515600" cy="1500187"/>
          </a:xfrm>
          <a:solidFill>
            <a:schemeClr val="accent2"/>
          </a:solidFill>
        </p:spPr>
        <p:txBody>
          <a:bodyPr anchor="ctr" anchorCtr="1"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42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50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3pPr>
            <a:lvl4pPr marL="102862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49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37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2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99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311404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2D259B3-A858-2891-1FCE-1ADAAE2C8E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200" b="1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 noProof="0" dirty="0" err="1"/>
              <a:t>Kliknij</a:t>
            </a:r>
            <a:r>
              <a:rPr lang="en-GB" noProof="0" dirty="0"/>
              <a:t>, aby </a:t>
            </a:r>
            <a:r>
              <a:rPr lang="en-GB" noProof="0" dirty="0" err="1"/>
              <a:t>edytować</a:t>
            </a:r>
            <a:r>
              <a:rPr lang="en-GB" noProof="0" dirty="0"/>
              <a:t> </a:t>
            </a:r>
            <a:r>
              <a:rPr lang="en-GB" noProof="0" dirty="0" err="1"/>
              <a:t>styl</a:t>
            </a:r>
            <a:endParaRPr lang="en-GB" noProof="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3550EA2-862B-7B79-462E-F39B43B72240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9"/>
          </a:xfrm>
        </p:spPr>
        <p:txBody>
          <a:bodyPr>
            <a:normAutofit/>
          </a:bodyPr>
          <a:lstStyle>
            <a:lvl1pPr>
              <a:defRPr sz="2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 noProof="0" dirty="0" err="1"/>
              <a:t>Kliknij</a:t>
            </a:r>
            <a:r>
              <a:rPr lang="en-GB" noProof="0" dirty="0"/>
              <a:t>, aby </a:t>
            </a:r>
            <a:r>
              <a:rPr lang="en-GB" noProof="0" dirty="0" err="1"/>
              <a:t>edytować</a:t>
            </a:r>
            <a:r>
              <a:rPr lang="en-GB" noProof="0" dirty="0"/>
              <a:t> style </a:t>
            </a:r>
            <a:r>
              <a:rPr lang="en-GB" noProof="0" dirty="0" err="1"/>
              <a:t>wzorca</a:t>
            </a:r>
            <a:r>
              <a:rPr lang="en-GB" noProof="0" dirty="0"/>
              <a:t> </a:t>
            </a:r>
            <a:r>
              <a:rPr lang="en-GB" noProof="0" dirty="0" err="1"/>
              <a:t>tekstu</a:t>
            </a:r>
            <a:endParaRPr lang="en-GB" noProof="0" dirty="0"/>
          </a:p>
          <a:p>
            <a:pPr lvl="1"/>
            <a:r>
              <a:rPr lang="en-GB" noProof="0" dirty="0" err="1"/>
              <a:t>Drugi</a:t>
            </a:r>
            <a:r>
              <a:rPr lang="en-GB" noProof="0" dirty="0"/>
              <a:t> </a:t>
            </a:r>
            <a:r>
              <a:rPr lang="en-GB" noProof="0" dirty="0" err="1"/>
              <a:t>poziom</a:t>
            </a:r>
            <a:endParaRPr lang="en-GB" noProof="0" dirty="0"/>
          </a:p>
          <a:p>
            <a:pPr lvl="2"/>
            <a:r>
              <a:rPr lang="en-GB" noProof="0" dirty="0" err="1"/>
              <a:t>Trzeci</a:t>
            </a:r>
            <a:r>
              <a:rPr lang="en-GB" noProof="0" dirty="0"/>
              <a:t> </a:t>
            </a:r>
            <a:r>
              <a:rPr lang="en-GB" noProof="0" dirty="0" err="1"/>
              <a:t>poziom</a:t>
            </a:r>
            <a:endParaRPr lang="en-GB" noProof="0" dirty="0"/>
          </a:p>
          <a:p>
            <a:pPr lvl="3"/>
            <a:r>
              <a:rPr lang="en-GB" noProof="0" dirty="0" err="1"/>
              <a:t>Czwarty</a:t>
            </a:r>
            <a:r>
              <a:rPr lang="en-GB" noProof="0" dirty="0"/>
              <a:t> </a:t>
            </a:r>
            <a:r>
              <a:rPr lang="en-GB" noProof="0" dirty="0" err="1"/>
              <a:t>poziom</a:t>
            </a:r>
            <a:endParaRPr lang="en-GB" noProof="0" dirty="0"/>
          </a:p>
          <a:p>
            <a:pPr lvl="4"/>
            <a:r>
              <a:rPr lang="en-GB" noProof="0" dirty="0" err="1"/>
              <a:t>Piąty</a:t>
            </a:r>
            <a:r>
              <a:rPr lang="en-GB" noProof="0" dirty="0"/>
              <a:t> </a:t>
            </a:r>
            <a:r>
              <a:rPr lang="en-GB" noProof="0" dirty="0" err="1"/>
              <a:t>poziom</a:t>
            </a:r>
            <a:endParaRPr lang="en-GB" noProof="0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8E9FED66-9425-7CB4-ED27-38169D828CC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9"/>
          </a:xfrm>
        </p:spPr>
        <p:txBody>
          <a:bodyPr>
            <a:normAutofit/>
          </a:bodyPr>
          <a:lstStyle>
            <a:lvl1pPr>
              <a:defRPr sz="2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 noProof="0" dirty="0" err="1"/>
              <a:t>Kliknij</a:t>
            </a:r>
            <a:r>
              <a:rPr lang="en-GB" noProof="0" dirty="0"/>
              <a:t>, aby </a:t>
            </a:r>
            <a:r>
              <a:rPr lang="en-GB" noProof="0" dirty="0" err="1"/>
              <a:t>edytować</a:t>
            </a:r>
            <a:r>
              <a:rPr lang="en-GB" noProof="0" dirty="0"/>
              <a:t> style </a:t>
            </a:r>
            <a:r>
              <a:rPr lang="en-GB" noProof="0" dirty="0" err="1"/>
              <a:t>wzorca</a:t>
            </a:r>
            <a:r>
              <a:rPr lang="en-GB" noProof="0" dirty="0"/>
              <a:t> </a:t>
            </a:r>
            <a:r>
              <a:rPr lang="en-GB" noProof="0" dirty="0" err="1"/>
              <a:t>tekstu</a:t>
            </a:r>
            <a:endParaRPr lang="en-GB" noProof="0" dirty="0"/>
          </a:p>
          <a:p>
            <a:pPr lvl="1"/>
            <a:r>
              <a:rPr lang="en-GB" noProof="0" dirty="0" err="1"/>
              <a:t>Drugi</a:t>
            </a:r>
            <a:r>
              <a:rPr lang="en-GB" noProof="0" dirty="0"/>
              <a:t> </a:t>
            </a:r>
            <a:r>
              <a:rPr lang="en-GB" noProof="0" dirty="0" err="1"/>
              <a:t>poziom</a:t>
            </a:r>
            <a:endParaRPr lang="en-GB" noProof="0" dirty="0"/>
          </a:p>
          <a:p>
            <a:pPr lvl="2"/>
            <a:r>
              <a:rPr lang="en-GB" noProof="0" dirty="0" err="1"/>
              <a:t>Trzeci</a:t>
            </a:r>
            <a:r>
              <a:rPr lang="en-GB" noProof="0" dirty="0"/>
              <a:t> </a:t>
            </a:r>
            <a:r>
              <a:rPr lang="en-GB" noProof="0" dirty="0" err="1"/>
              <a:t>poziom</a:t>
            </a:r>
            <a:endParaRPr lang="en-GB" noProof="0" dirty="0"/>
          </a:p>
          <a:p>
            <a:pPr lvl="3"/>
            <a:r>
              <a:rPr lang="en-GB" noProof="0" dirty="0" err="1"/>
              <a:t>Czwarty</a:t>
            </a:r>
            <a:r>
              <a:rPr lang="en-GB" noProof="0" dirty="0"/>
              <a:t> </a:t>
            </a:r>
            <a:r>
              <a:rPr lang="en-GB" noProof="0" dirty="0" err="1"/>
              <a:t>poziom</a:t>
            </a:r>
            <a:endParaRPr lang="en-GB" noProof="0" dirty="0"/>
          </a:p>
          <a:p>
            <a:pPr lvl="4"/>
            <a:r>
              <a:rPr lang="en-GB" noProof="0" dirty="0" err="1"/>
              <a:t>Piąty</a:t>
            </a:r>
            <a:r>
              <a:rPr lang="en-GB" noProof="0" dirty="0"/>
              <a:t> </a:t>
            </a:r>
            <a:r>
              <a:rPr lang="en-GB" noProof="0" dirty="0" err="1"/>
              <a:t>poziom</a:t>
            </a:r>
            <a:endParaRPr lang="en-GB" noProof="0" dirty="0"/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585F17C3-5921-883F-986D-66D0F2529DFC}"/>
              </a:ext>
            </a:extLst>
          </p:cNvPr>
          <p:cNvSpPr/>
          <p:nvPr/>
        </p:nvSpPr>
        <p:spPr>
          <a:xfrm>
            <a:off x="6074177" y="1690692"/>
            <a:ext cx="72000" cy="4500000"/>
          </a:xfrm>
          <a:custGeom>
            <a:avLst/>
            <a:gdLst/>
            <a:ahLst/>
            <a:cxnLst/>
            <a:rect l="l" t="t" r="r" b="b"/>
            <a:pathLst>
              <a:path w="76440" h="1354667">
                <a:moveTo>
                  <a:pt x="0" y="0"/>
                </a:moveTo>
                <a:lnTo>
                  <a:pt x="76440" y="0"/>
                </a:lnTo>
                <a:lnTo>
                  <a:pt x="76440" y="1354667"/>
                </a:lnTo>
                <a:lnTo>
                  <a:pt x="0" y="135466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en-US" sz="900"/>
          </a:p>
        </p:txBody>
      </p:sp>
      <p:sp>
        <p:nvSpPr>
          <p:cNvPr id="5" name="Freeform 6">
            <a:extLst>
              <a:ext uri="{FF2B5EF4-FFF2-40B4-BE49-F238E27FC236}">
                <a16:creationId xmlns:a16="http://schemas.microsoft.com/office/drawing/2014/main" id="{74440E4E-0134-80B0-95FF-FBBF8A7D0D5D}"/>
              </a:ext>
            </a:extLst>
          </p:cNvPr>
          <p:cNvSpPr/>
          <p:nvPr userDrawn="1"/>
        </p:nvSpPr>
        <p:spPr>
          <a:xfrm>
            <a:off x="6074177" y="1690692"/>
            <a:ext cx="72000" cy="4500000"/>
          </a:xfrm>
          <a:custGeom>
            <a:avLst/>
            <a:gdLst/>
            <a:ahLst/>
            <a:cxnLst/>
            <a:rect l="l" t="t" r="r" b="b"/>
            <a:pathLst>
              <a:path w="76440" h="1354667">
                <a:moveTo>
                  <a:pt x="0" y="0"/>
                </a:moveTo>
                <a:lnTo>
                  <a:pt x="76440" y="0"/>
                </a:lnTo>
                <a:lnTo>
                  <a:pt x="76440" y="1354667"/>
                </a:lnTo>
                <a:lnTo>
                  <a:pt x="0" y="135466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135615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7EF5423-298F-A73D-0B12-56664FD283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9"/>
            <a:ext cx="10515600" cy="1325563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 noProof="0" dirty="0" err="1"/>
              <a:t>Kliknij</a:t>
            </a:r>
            <a:r>
              <a:rPr lang="en-GB" noProof="0" dirty="0"/>
              <a:t>, aby </a:t>
            </a:r>
            <a:r>
              <a:rPr lang="en-GB" noProof="0" dirty="0" err="1"/>
              <a:t>edytować</a:t>
            </a:r>
            <a:r>
              <a:rPr lang="en-GB" noProof="0" dirty="0"/>
              <a:t> </a:t>
            </a:r>
            <a:r>
              <a:rPr lang="en-GB" noProof="0" dirty="0" err="1"/>
              <a:t>styl</a:t>
            </a:r>
            <a:endParaRPr lang="en-GB" noProof="0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73AFA33-BA88-ABB3-D98A-F6A0CD14388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9" y="1681163"/>
            <a:ext cx="5157787" cy="823912"/>
          </a:xfrm>
        </p:spPr>
        <p:txBody>
          <a:bodyPr anchor="b">
            <a:normAutofit/>
          </a:bodyPr>
          <a:lstStyle>
            <a:lvl1pPr marL="0" indent="0" algn="ctr">
              <a:buNone/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42875" indent="0">
              <a:buNone/>
              <a:defRPr sz="1500" b="1"/>
            </a:lvl2pPr>
            <a:lvl3pPr marL="685750" indent="0">
              <a:buNone/>
              <a:defRPr sz="1351" b="1"/>
            </a:lvl3pPr>
            <a:lvl4pPr marL="1028624" indent="0">
              <a:buNone/>
              <a:defRPr sz="1200" b="1"/>
            </a:lvl4pPr>
            <a:lvl5pPr marL="1371498" indent="0">
              <a:buNone/>
              <a:defRPr sz="1200" b="1"/>
            </a:lvl5pPr>
            <a:lvl6pPr marL="1714372" indent="0">
              <a:buNone/>
              <a:defRPr sz="1200" b="1"/>
            </a:lvl6pPr>
            <a:lvl7pPr marL="2057246" indent="0">
              <a:buNone/>
              <a:defRPr sz="1200" b="1"/>
            </a:lvl7pPr>
            <a:lvl8pPr marL="2400120" indent="0">
              <a:buNone/>
              <a:defRPr sz="1200" b="1"/>
            </a:lvl8pPr>
            <a:lvl9pPr marL="2742995" indent="0">
              <a:buNone/>
              <a:defRPr sz="1200" b="1"/>
            </a:lvl9pPr>
          </a:lstStyle>
          <a:p>
            <a:pPr lvl="0"/>
            <a:r>
              <a:rPr lang="en-GB" noProof="0" dirty="0" err="1"/>
              <a:t>Kliknij</a:t>
            </a:r>
            <a:r>
              <a:rPr lang="en-GB" noProof="0" dirty="0"/>
              <a:t>, aby </a:t>
            </a:r>
            <a:r>
              <a:rPr lang="en-GB" noProof="0" dirty="0" err="1"/>
              <a:t>edytować</a:t>
            </a:r>
            <a:r>
              <a:rPr lang="en-GB" noProof="0" dirty="0"/>
              <a:t> style </a:t>
            </a:r>
            <a:r>
              <a:rPr lang="en-GB" noProof="0" dirty="0" err="1"/>
              <a:t>wzorca</a:t>
            </a:r>
            <a:r>
              <a:rPr lang="en-GB" noProof="0" dirty="0"/>
              <a:t> </a:t>
            </a:r>
            <a:r>
              <a:rPr lang="en-GB" noProof="0" dirty="0" err="1"/>
              <a:t>tekstu</a:t>
            </a:r>
            <a:endParaRPr lang="en-GB" noProof="0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B9ADB66-D4D7-7310-5C24-6EAB28CE2C7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9" y="2505077"/>
            <a:ext cx="5157787" cy="3684588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 noProof="0" dirty="0" err="1"/>
              <a:t>Kliknij</a:t>
            </a:r>
            <a:r>
              <a:rPr lang="en-GB" noProof="0" dirty="0"/>
              <a:t>, aby </a:t>
            </a:r>
            <a:r>
              <a:rPr lang="en-GB" noProof="0" dirty="0" err="1"/>
              <a:t>edytować</a:t>
            </a:r>
            <a:r>
              <a:rPr lang="en-GB" noProof="0" dirty="0"/>
              <a:t> style </a:t>
            </a:r>
            <a:r>
              <a:rPr lang="en-GB" noProof="0" dirty="0" err="1"/>
              <a:t>wzorca</a:t>
            </a:r>
            <a:r>
              <a:rPr lang="en-GB" noProof="0" dirty="0"/>
              <a:t> </a:t>
            </a:r>
            <a:r>
              <a:rPr lang="en-GB" noProof="0" dirty="0" err="1"/>
              <a:t>tekstu</a:t>
            </a:r>
            <a:endParaRPr lang="en-GB" noProof="0" dirty="0"/>
          </a:p>
          <a:p>
            <a:pPr lvl="1"/>
            <a:r>
              <a:rPr lang="en-GB" noProof="0" dirty="0" err="1"/>
              <a:t>Drugi</a:t>
            </a:r>
            <a:r>
              <a:rPr lang="en-GB" noProof="0" dirty="0"/>
              <a:t> </a:t>
            </a:r>
            <a:r>
              <a:rPr lang="en-GB" noProof="0" dirty="0" err="1"/>
              <a:t>poziom</a:t>
            </a:r>
            <a:endParaRPr lang="en-GB" noProof="0" dirty="0"/>
          </a:p>
          <a:p>
            <a:pPr lvl="2"/>
            <a:r>
              <a:rPr lang="en-GB" noProof="0" dirty="0" err="1"/>
              <a:t>Trzeci</a:t>
            </a:r>
            <a:r>
              <a:rPr lang="en-GB" noProof="0" dirty="0"/>
              <a:t> </a:t>
            </a:r>
            <a:r>
              <a:rPr lang="en-GB" noProof="0" dirty="0" err="1"/>
              <a:t>poziom</a:t>
            </a:r>
            <a:endParaRPr lang="en-GB" noProof="0" dirty="0"/>
          </a:p>
          <a:p>
            <a:pPr lvl="3"/>
            <a:r>
              <a:rPr lang="en-GB" noProof="0" dirty="0" err="1"/>
              <a:t>Czwarty</a:t>
            </a:r>
            <a:r>
              <a:rPr lang="en-GB" noProof="0" dirty="0"/>
              <a:t> </a:t>
            </a:r>
            <a:r>
              <a:rPr lang="en-GB" noProof="0" dirty="0" err="1"/>
              <a:t>poziom</a:t>
            </a:r>
            <a:endParaRPr lang="en-GB" noProof="0" dirty="0"/>
          </a:p>
          <a:p>
            <a:pPr lvl="4"/>
            <a:r>
              <a:rPr lang="en-GB" noProof="0" dirty="0" err="1"/>
              <a:t>Piąty</a:t>
            </a:r>
            <a:r>
              <a:rPr lang="en-GB" noProof="0" dirty="0"/>
              <a:t> </a:t>
            </a:r>
            <a:r>
              <a:rPr lang="en-GB" noProof="0" dirty="0" err="1"/>
              <a:t>poziom</a:t>
            </a:r>
            <a:endParaRPr lang="en-GB" noProof="0" dirty="0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2BE6E7E3-0BA8-4223-6CC3-0A15605BED12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3" y="1681163"/>
            <a:ext cx="5183188" cy="823912"/>
          </a:xfrm>
        </p:spPr>
        <p:txBody>
          <a:bodyPr anchor="b">
            <a:normAutofit/>
          </a:bodyPr>
          <a:lstStyle>
            <a:lvl1pPr marL="0" indent="0" algn="ctr">
              <a:buNone/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42875" indent="0">
              <a:buNone/>
              <a:defRPr sz="1500" b="1"/>
            </a:lvl2pPr>
            <a:lvl3pPr marL="685750" indent="0">
              <a:buNone/>
              <a:defRPr sz="1351" b="1"/>
            </a:lvl3pPr>
            <a:lvl4pPr marL="1028624" indent="0">
              <a:buNone/>
              <a:defRPr sz="1200" b="1"/>
            </a:lvl4pPr>
            <a:lvl5pPr marL="1371498" indent="0">
              <a:buNone/>
              <a:defRPr sz="1200" b="1"/>
            </a:lvl5pPr>
            <a:lvl6pPr marL="1714372" indent="0">
              <a:buNone/>
              <a:defRPr sz="1200" b="1"/>
            </a:lvl6pPr>
            <a:lvl7pPr marL="2057246" indent="0">
              <a:buNone/>
              <a:defRPr sz="1200" b="1"/>
            </a:lvl7pPr>
            <a:lvl8pPr marL="2400120" indent="0">
              <a:buNone/>
              <a:defRPr sz="1200" b="1"/>
            </a:lvl8pPr>
            <a:lvl9pPr marL="2742995" indent="0">
              <a:buNone/>
              <a:defRPr sz="1200" b="1"/>
            </a:lvl9pPr>
          </a:lstStyle>
          <a:p>
            <a:pPr lvl="0"/>
            <a:r>
              <a:rPr lang="en-GB" noProof="0" dirty="0" err="1"/>
              <a:t>Kliknij</a:t>
            </a:r>
            <a:r>
              <a:rPr lang="en-GB" noProof="0" dirty="0"/>
              <a:t>, aby </a:t>
            </a:r>
            <a:r>
              <a:rPr lang="en-GB" noProof="0" dirty="0" err="1"/>
              <a:t>edytować</a:t>
            </a:r>
            <a:r>
              <a:rPr lang="en-GB" noProof="0" dirty="0"/>
              <a:t> style </a:t>
            </a:r>
            <a:r>
              <a:rPr lang="en-GB" noProof="0" dirty="0" err="1"/>
              <a:t>wzorca</a:t>
            </a:r>
            <a:r>
              <a:rPr lang="en-GB" noProof="0" dirty="0"/>
              <a:t> </a:t>
            </a:r>
            <a:r>
              <a:rPr lang="en-GB" noProof="0" dirty="0" err="1"/>
              <a:t>tekstu</a:t>
            </a:r>
            <a:endParaRPr lang="en-GB" noProof="0" dirty="0"/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D53AF644-E706-1B19-D315-9193F9A20524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3" y="2505077"/>
            <a:ext cx="5183188" cy="3684588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 noProof="0" dirty="0" err="1"/>
              <a:t>Kliknij</a:t>
            </a:r>
            <a:r>
              <a:rPr lang="en-GB" noProof="0" dirty="0"/>
              <a:t>, aby </a:t>
            </a:r>
            <a:r>
              <a:rPr lang="en-GB" noProof="0" dirty="0" err="1"/>
              <a:t>edytować</a:t>
            </a:r>
            <a:r>
              <a:rPr lang="en-GB" noProof="0" dirty="0"/>
              <a:t> style </a:t>
            </a:r>
            <a:r>
              <a:rPr lang="en-GB" noProof="0" dirty="0" err="1"/>
              <a:t>wzorca</a:t>
            </a:r>
            <a:r>
              <a:rPr lang="en-GB" noProof="0" dirty="0"/>
              <a:t> </a:t>
            </a:r>
            <a:r>
              <a:rPr lang="en-GB" noProof="0" dirty="0" err="1"/>
              <a:t>tekstu</a:t>
            </a:r>
            <a:endParaRPr lang="en-GB" noProof="0" dirty="0"/>
          </a:p>
          <a:p>
            <a:pPr lvl="1"/>
            <a:r>
              <a:rPr lang="en-GB" noProof="0" dirty="0" err="1"/>
              <a:t>Drugi</a:t>
            </a:r>
            <a:r>
              <a:rPr lang="en-GB" noProof="0" dirty="0"/>
              <a:t> </a:t>
            </a:r>
            <a:r>
              <a:rPr lang="en-GB" noProof="0" dirty="0" err="1"/>
              <a:t>poziom</a:t>
            </a:r>
            <a:endParaRPr lang="en-GB" noProof="0" dirty="0"/>
          </a:p>
          <a:p>
            <a:pPr lvl="2"/>
            <a:r>
              <a:rPr lang="en-GB" noProof="0" dirty="0" err="1"/>
              <a:t>Trzeci</a:t>
            </a:r>
            <a:r>
              <a:rPr lang="en-GB" noProof="0" dirty="0"/>
              <a:t> </a:t>
            </a:r>
            <a:r>
              <a:rPr lang="en-GB" noProof="0" dirty="0" err="1"/>
              <a:t>poziom</a:t>
            </a:r>
            <a:endParaRPr lang="en-GB" noProof="0" dirty="0"/>
          </a:p>
          <a:p>
            <a:pPr lvl="3"/>
            <a:r>
              <a:rPr lang="en-GB" noProof="0" dirty="0" err="1"/>
              <a:t>Czwarty</a:t>
            </a:r>
            <a:r>
              <a:rPr lang="en-GB" noProof="0" dirty="0"/>
              <a:t> </a:t>
            </a:r>
            <a:r>
              <a:rPr lang="en-GB" noProof="0" dirty="0" err="1"/>
              <a:t>poziom</a:t>
            </a:r>
            <a:endParaRPr lang="en-GB" noProof="0" dirty="0"/>
          </a:p>
          <a:p>
            <a:pPr lvl="4"/>
            <a:r>
              <a:rPr lang="en-GB" noProof="0" dirty="0" err="1"/>
              <a:t>Piąty</a:t>
            </a:r>
            <a:r>
              <a:rPr lang="en-GB" noProof="0" dirty="0"/>
              <a:t> </a:t>
            </a:r>
            <a:r>
              <a:rPr lang="en-GB" noProof="0" dirty="0" err="1"/>
              <a:t>poziom</a:t>
            </a:r>
            <a:endParaRPr lang="en-GB" noProof="0" dirty="0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83A442D1-A17C-35B3-5B96-E39C5C55928D}"/>
              </a:ext>
            </a:extLst>
          </p:cNvPr>
          <p:cNvSpPr/>
          <p:nvPr/>
        </p:nvSpPr>
        <p:spPr>
          <a:xfrm>
            <a:off x="6074177" y="1690692"/>
            <a:ext cx="72000" cy="4500000"/>
          </a:xfrm>
          <a:custGeom>
            <a:avLst/>
            <a:gdLst/>
            <a:ahLst/>
            <a:cxnLst/>
            <a:rect l="l" t="t" r="r" b="b"/>
            <a:pathLst>
              <a:path w="76440" h="1354667">
                <a:moveTo>
                  <a:pt x="0" y="0"/>
                </a:moveTo>
                <a:lnTo>
                  <a:pt x="76440" y="0"/>
                </a:lnTo>
                <a:lnTo>
                  <a:pt x="76440" y="1354667"/>
                </a:lnTo>
                <a:lnTo>
                  <a:pt x="0" y="135466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en-US" sz="900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1A4812C5-A03A-1D88-2F08-8A781DDD5DB7}"/>
              </a:ext>
            </a:extLst>
          </p:cNvPr>
          <p:cNvSpPr/>
          <p:nvPr userDrawn="1"/>
        </p:nvSpPr>
        <p:spPr>
          <a:xfrm>
            <a:off x="6074177" y="1690692"/>
            <a:ext cx="72000" cy="4500000"/>
          </a:xfrm>
          <a:custGeom>
            <a:avLst/>
            <a:gdLst/>
            <a:ahLst/>
            <a:cxnLst/>
            <a:rect l="l" t="t" r="r" b="b"/>
            <a:pathLst>
              <a:path w="76440" h="1354667">
                <a:moveTo>
                  <a:pt x="0" y="0"/>
                </a:moveTo>
                <a:lnTo>
                  <a:pt x="76440" y="0"/>
                </a:lnTo>
                <a:lnTo>
                  <a:pt x="76440" y="1354667"/>
                </a:lnTo>
                <a:lnTo>
                  <a:pt x="0" y="135466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099617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54C30D6-97F0-D7B1-44E3-6FC85BFD45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200" b="1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 noProof="0" dirty="0" err="1"/>
              <a:t>Kliknij</a:t>
            </a:r>
            <a:r>
              <a:rPr lang="en-GB" noProof="0" dirty="0"/>
              <a:t>, aby </a:t>
            </a:r>
            <a:r>
              <a:rPr lang="en-GB" noProof="0" dirty="0" err="1"/>
              <a:t>edytować</a:t>
            </a:r>
            <a:r>
              <a:rPr lang="en-GB" noProof="0" dirty="0"/>
              <a:t> </a:t>
            </a:r>
            <a:r>
              <a:rPr lang="en-GB" noProof="0" dirty="0" err="1"/>
              <a:t>styl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102669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5424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6817E47-54DC-E8DB-D7D3-9B301185B3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ctr" anchorCtr="0">
            <a:normAutofit/>
          </a:bodyPr>
          <a:lstStyle>
            <a:lvl1pPr>
              <a:defRPr sz="3200" b="1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 noProof="0" dirty="0" err="1"/>
              <a:t>Kliknij</a:t>
            </a:r>
            <a:r>
              <a:rPr lang="en-GB" noProof="0" dirty="0"/>
              <a:t>, aby </a:t>
            </a:r>
            <a:r>
              <a:rPr lang="en-GB" noProof="0" dirty="0" err="1"/>
              <a:t>edytować</a:t>
            </a:r>
            <a:r>
              <a:rPr lang="en-GB" noProof="0" dirty="0"/>
              <a:t> </a:t>
            </a:r>
            <a:r>
              <a:rPr lang="en-GB" noProof="0" dirty="0" err="1"/>
              <a:t>styl</a:t>
            </a:r>
            <a:endParaRPr lang="en-GB" noProof="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F01C7B0-82AE-572D-77B3-53555F28512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987430"/>
            <a:ext cx="6172200" cy="4873625"/>
          </a:xfrm>
        </p:spPr>
        <p:txBody>
          <a:bodyPr/>
          <a:lstStyle>
            <a:lvl1pPr>
              <a:defRPr sz="2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1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5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15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 noProof="0" dirty="0" err="1"/>
              <a:t>Kliknij</a:t>
            </a:r>
            <a:r>
              <a:rPr lang="en-GB" noProof="0" dirty="0"/>
              <a:t>, aby </a:t>
            </a:r>
            <a:r>
              <a:rPr lang="en-GB" noProof="0" dirty="0" err="1"/>
              <a:t>edytować</a:t>
            </a:r>
            <a:r>
              <a:rPr lang="en-GB" noProof="0" dirty="0"/>
              <a:t> style </a:t>
            </a:r>
            <a:r>
              <a:rPr lang="en-GB" noProof="0" dirty="0" err="1"/>
              <a:t>wzorca</a:t>
            </a:r>
            <a:r>
              <a:rPr lang="en-GB" noProof="0" dirty="0"/>
              <a:t> </a:t>
            </a:r>
            <a:r>
              <a:rPr lang="en-GB" noProof="0" dirty="0" err="1"/>
              <a:t>tekstu</a:t>
            </a:r>
            <a:endParaRPr lang="en-GB" noProof="0" dirty="0"/>
          </a:p>
          <a:p>
            <a:pPr lvl="1"/>
            <a:r>
              <a:rPr lang="en-GB" noProof="0" dirty="0" err="1"/>
              <a:t>Drugi</a:t>
            </a:r>
            <a:r>
              <a:rPr lang="en-GB" noProof="0" dirty="0"/>
              <a:t> </a:t>
            </a:r>
            <a:r>
              <a:rPr lang="en-GB" noProof="0" dirty="0" err="1"/>
              <a:t>poziom</a:t>
            </a:r>
            <a:endParaRPr lang="en-GB" noProof="0" dirty="0"/>
          </a:p>
          <a:p>
            <a:pPr lvl="2"/>
            <a:r>
              <a:rPr lang="en-GB" noProof="0" dirty="0" err="1"/>
              <a:t>Trzeci</a:t>
            </a:r>
            <a:r>
              <a:rPr lang="en-GB" noProof="0" dirty="0"/>
              <a:t> </a:t>
            </a:r>
            <a:r>
              <a:rPr lang="en-GB" noProof="0" dirty="0" err="1"/>
              <a:t>poziom</a:t>
            </a:r>
            <a:endParaRPr lang="en-GB" noProof="0" dirty="0"/>
          </a:p>
          <a:p>
            <a:pPr lvl="3"/>
            <a:r>
              <a:rPr lang="en-GB" noProof="0" dirty="0" err="1"/>
              <a:t>Czwarty</a:t>
            </a:r>
            <a:r>
              <a:rPr lang="en-GB" noProof="0" dirty="0"/>
              <a:t> </a:t>
            </a:r>
            <a:r>
              <a:rPr lang="en-GB" noProof="0" dirty="0" err="1"/>
              <a:t>poziom</a:t>
            </a:r>
            <a:endParaRPr lang="en-GB" noProof="0" dirty="0"/>
          </a:p>
          <a:p>
            <a:pPr lvl="4"/>
            <a:r>
              <a:rPr lang="en-GB" noProof="0" dirty="0" err="1"/>
              <a:t>Piąty</a:t>
            </a:r>
            <a:r>
              <a:rPr lang="en-GB" noProof="0" dirty="0"/>
              <a:t> </a:t>
            </a:r>
            <a:r>
              <a:rPr lang="en-GB" noProof="0" dirty="0" err="1"/>
              <a:t>poziom</a:t>
            </a:r>
            <a:endParaRPr lang="en-GB" noProof="0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CF456F7D-A335-04F9-F57D-4A21834FD16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1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42875" indent="0">
              <a:buNone/>
              <a:defRPr sz="1051"/>
            </a:lvl2pPr>
            <a:lvl3pPr marL="685750" indent="0">
              <a:buNone/>
              <a:defRPr sz="900"/>
            </a:lvl3pPr>
            <a:lvl4pPr marL="1028624" indent="0">
              <a:buNone/>
              <a:defRPr sz="751"/>
            </a:lvl4pPr>
            <a:lvl5pPr marL="1371498" indent="0">
              <a:buNone/>
              <a:defRPr sz="751"/>
            </a:lvl5pPr>
            <a:lvl6pPr marL="1714372" indent="0">
              <a:buNone/>
              <a:defRPr sz="751"/>
            </a:lvl6pPr>
            <a:lvl7pPr marL="2057246" indent="0">
              <a:buNone/>
              <a:defRPr sz="751"/>
            </a:lvl7pPr>
            <a:lvl8pPr marL="2400120" indent="0">
              <a:buNone/>
              <a:defRPr sz="751"/>
            </a:lvl8pPr>
            <a:lvl9pPr marL="2742995" indent="0">
              <a:buNone/>
              <a:defRPr sz="751"/>
            </a:lvl9pPr>
          </a:lstStyle>
          <a:p>
            <a:pPr lvl="0"/>
            <a:r>
              <a:rPr lang="en-GB" noProof="0" dirty="0" err="1"/>
              <a:t>Kliknij</a:t>
            </a:r>
            <a:r>
              <a:rPr lang="en-GB" noProof="0" dirty="0"/>
              <a:t>, aby </a:t>
            </a:r>
            <a:r>
              <a:rPr lang="en-GB" noProof="0" dirty="0" err="1"/>
              <a:t>edytować</a:t>
            </a:r>
            <a:r>
              <a:rPr lang="en-GB" noProof="0" dirty="0"/>
              <a:t> style </a:t>
            </a:r>
            <a:r>
              <a:rPr lang="en-GB" noProof="0" dirty="0" err="1"/>
              <a:t>wzorca</a:t>
            </a:r>
            <a:r>
              <a:rPr lang="en-GB" noProof="0" dirty="0"/>
              <a:t> </a:t>
            </a:r>
            <a:r>
              <a:rPr lang="en-GB" noProof="0" dirty="0" err="1"/>
              <a:t>tekstu</a:t>
            </a:r>
            <a:endParaRPr lang="en-GB" noProof="0" dirty="0"/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B4CD9BE8-680F-C846-EF86-4EFE2F63E547}"/>
              </a:ext>
            </a:extLst>
          </p:cNvPr>
          <p:cNvSpPr/>
          <p:nvPr/>
        </p:nvSpPr>
        <p:spPr>
          <a:xfrm>
            <a:off x="4941606" y="965055"/>
            <a:ext cx="72000" cy="4896000"/>
          </a:xfrm>
          <a:custGeom>
            <a:avLst/>
            <a:gdLst/>
            <a:ahLst/>
            <a:cxnLst/>
            <a:rect l="l" t="t" r="r" b="b"/>
            <a:pathLst>
              <a:path w="76440" h="1354667">
                <a:moveTo>
                  <a:pt x="0" y="0"/>
                </a:moveTo>
                <a:lnTo>
                  <a:pt x="76440" y="0"/>
                </a:lnTo>
                <a:lnTo>
                  <a:pt x="76440" y="1354667"/>
                </a:lnTo>
                <a:lnTo>
                  <a:pt x="0" y="135466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en-US" sz="900"/>
          </a:p>
        </p:txBody>
      </p:sp>
      <p:sp>
        <p:nvSpPr>
          <p:cNvPr id="5" name="Freeform 6">
            <a:extLst>
              <a:ext uri="{FF2B5EF4-FFF2-40B4-BE49-F238E27FC236}">
                <a16:creationId xmlns:a16="http://schemas.microsoft.com/office/drawing/2014/main" id="{9F1D5986-F51B-41D7-B279-4B13C0E83CD6}"/>
              </a:ext>
            </a:extLst>
          </p:cNvPr>
          <p:cNvSpPr/>
          <p:nvPr userDrawn="1"/>
        </p:nvSpPr>
        <p:spPr>
          <a:xfrm>
            <a:off x="4941606" y="965055"/>
            <a:ext cx="72000" cy="4896000"/>
          </a:xfrm>
          <a:custGeom>
            <a:avLst/>
            <a:gdLst/>
            <a:ahLst/>
            <a:cxnLst/>
            <a:rect l="l" t="t" r="r" b="b"/>
            <a:pathLst>
              <a:path w="76440" h="1354667">
                <a:moveTo>
                  <a:pt x="0" y="0"/>
                </a:moveTo>
                <a:lnTo>
                  <a:pt x="76440" y="0"/>
                </a:lnTo>
                <a:lnTo>
                  <a:pt x="76440" y="1354667"/>
                </a:lnTo>
                <a:lnTo>
                  <a:pt x="0" y="135466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850169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>
            <a:extLst>
              <a:ext uri="{FF2B5EF4-FFF2-40B4-BE49-F238E27FC236}">
                <a16:creationId xmlns:a16="http://schemas.microsoft.com/office/drawing/2014/main" id="{06FA11D7-DAFC-9322-2D5B-85F060FC9540}"/>
              </a:ext>
            </a:extLst>
          </p:cNvPr>
          <p:cNvSpPr/>
          <p:nvPr userDrawn="1"/>
        </p:nvSpPr>
        <p:spPr>
          <a:xfrm>
            <a:off x="0" y="0"/>
            <a:ext cx="4772024" cy="6103088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1F0E46AE-1008-8672-8B3F-BCE0DF4674AC}"/>
              </a:ext>
            </a:extLst>
          </p:cNvPr>
          <p:cNvSpPr/>
          <p:nvPr/>
        </p:nvSpPr>
        <p:spPr>
          <a:xfrm>
            <a:off x="0" y="0"/>
            <a:ext cx="4772024" cy="6103088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36817E47-54DC-E8DB-D7D3-9B301185B3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4632" y="457201"/>
            <a:ext cx="3932237" cy="1600200"/>
          </a:xfrm>
        </p:spPr>
        <p:txBody>
          <a:bodyPr anchor="ctr" anchorCtr="0">
            <a:normAutofit/>
          </a:bodyPr>
          <a:lstStyle>
            <a:lvl1pPr>
              <a:defRPr sz="32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 noProof="0" dirty="0" err="1"/>
              <a:t>Kliknij</a:t>
            </a:r>
            <a:r>
              <a:rPr lang="en-GB" noProof="0" dirty="0"/>
              <a:t>, aby </a:t>
            </a:r>
            <a:r>
              <a:rPr lang="en-GB" noProof="0" dirty="0" err="1"/>
              <a:t>edytować</a:t>
            </a:r>
            <a:r>
              <a:rPr lang="en-GB" noProof="0" dirty="0"/>
              <a:t> </a:t>
            </a:r>
            <a:r>
              <a:rPr lang="en-GB" noProof="0" dirty="0" err="1"/>
              <a:t>styl</a:t>
            </a:r>
            <a:endParaRPr lang="en-GB" noProof="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F01C7B0-82AE-572D-77B3-53555F28512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1467296"/>
            <a:ext cx="6172200" cy="4110544"/>
          </a:xfrm>
        </p:spPr>
        <p:txBody>
          <a:bodyPr/>
          <a:lstStyle>
            <a:lvl1pPr>
              <a:defRPr sz="2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1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5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15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 noProof="0" dirty="0" err="1"/>
              <a:t>Kliknij</a:t>
            </a:r>
            <a:r>
              <a:rPr lang="en-GB" noProof="0" dirty="0"/>
              <a:t>, aby </a:t>
            </a:r>
            <a:r>
              <a:rPr lang="en-GB" noProof="0" dirty="0" err="1"/>
              <a:t>edytować</a:t>
            </a:r>
            <a:r>
              <a:rPr lang="en-GB" noProof="0" dirty="0"/>
              <a:t> style </a:t>
            </a:r>
            <a:r>
              <a:rPr lang="en-GB" noProof="0" dirty="0" err="1"/>
              <a:t>wzorca</a:t>
            </a:r>
            <a:r>
              <a:rPr lang="en-GB" noProof="0" dirty="0"/>
              <a:t> </a:t>
            </a:r>
            <a:r>
              <a:rPr lang="en-GB" noProof="0" dirty="0" err="1"/>
              <a:t>tekstu</a:t>
            </a:r>
            <a:endParaRPr lang="en-GB" noProof="0" dirty="0"/>
          </a:p>
          <a:p>
            <a:pPr lvl="1"/>
            <a:r>
              <a:rPr lang="en-GB" noProof="0" dirty="0" err="1"/>
              <a:t>Drugi</a:t>
            </a:r>
            <a:r>
              <a:rPr lang="en-GB" noProof="0" dirty="0"/>
              <a:t> </a:t>
            </a:r>
            <a:r>
              <a:rPr lang="en-GB" noProof="0" dirty="0" err="1"/>
              <a:t>poziom</a:t>
            </a:r>
            <a:endParaRPr lang="en-GB" noProof="0" dirty="0"/>
          </a:p>
          <a:p>
            <a:pPr lvl="2"/>
            <a:r>
              <a:rPr lang="en-GB" noProof="0" dirty="0" err="1"/>
              <a:t>Trzeci</a:t>
            </a:r>
            <a:r>
              <a:rPr lang="en-GB" noProof="0" dirty="0"/>
              <a:t> </a:t>
            </a:r>
            <a:r>
              <a:rPr lang="en-GB" noProof="0" dirty="0" err="1"/>
              <a:t>poziom</a:t>
            </a:r>
            <a:endParaRPr lang="en-GB" noProof="0" dirty="0"/>
          </a:p>
          <a:p>
            <a:pPr lvl="3"/>
            <a:r>
              <a:rPr lang="en-GB" noProof="0" dirty="0" err="1"/>
              <a:t>Czwarty</a:t>
            </a:r>
            <a:r>
              <a:rPr lang="en-GB" noProof="0" dirty="0"/>
              <a:t> </a:t>
            </a:r>
            <a:r>
              <a:rPr lang="en-GB" noProof="0" dirty="0" err="1"/>
              <a:t>poziom</a:t>
            </a:r>
            <a:endParaRPr lang="en-GB" noProof="0" dirty="0"/>
          </a:p>
          <a:p>
            <a:pPr lvl="4"/>
            <a:r>
              <a:rPr lang="en-GB" noProof="0" dirty="0" err="1"/>
              <a:t>Piąty</a:t>
            </a:r>
            <a:r>
              <a:rPr lang="en-GB" noProof="0" dirty="0"/>
              <a:t> </a:t>
            </a:r>
            <a:r>
              <a:rPr lang="en-GB" noProof="0" dirty="0" err="1"/>
              <a:t>poziom</a:t>
            </a:r>
            <a:endParaRPr lang="en-GB" noProof="0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CF456F7D-A335-04F9-F57D-4A21834FD16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14632" y="2057401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42875" indent="0">
              <a:buNone/>
              <a:defRPr sz="1051"/>
            </a:lvl2pPr>
            <a:lvl3pPr marL="685750" indent="0">
              <a:buNone/>
              <a:defRPr sz="900"/>
            </a:lvl3pPr>
            <a:lvl4pPr marL="1028624" indent="0">
              <a:buNone/>
              <a:defRPr sz="751"/>
            </a:lvl4pPr>
            <a:lvl5pPr marL="1371498" indent="0">
              <a:buNone/>
              <a:defRPr sz="751"/>
            </a:lvl5pPr>
            <a:lvl6pPr marL="1714372" indent="0">
              <a:buNone/>
              <a:defRPr sz="751"/>
            </a:lvl6pPr>
            <a:lvl7pPr marL="2057246" indent="0">
              <a:buNone/>
              <a:defRPr sz="751"/>
            </a:lvl7pPr>
            <a:lvl8pPr marL="2400120" indent="0">
              <a:buNone/>
              <a:defRPr sz="751"/>
            </a:lvl8pPr>
            <a:lvl9pPr marL="2742995" indent="0">
              <a:buNone/>
              <a:defRPr sz="751"/>
            </a:lvl9pPr>
          </a:lstStyle>
          <a:p>
            <a:pPr lvl="0"/>
            <a:r>
              <a:rPr lang="en-GB" noProof="0" dirty="0" err="1"/>
              <a:t>Kliknij</a:t>
            </a:r>
            <a:r>
              <a:rPr lang="en-GB" noProof="0" dirty="0"/>
              <a:t>, aby </a:t>
            </a:r>
            <a:r>
              <a:rPr lang="en-GB" noProof="0" dirty="0" err="1"/>
              <a:t>edytować</a:t>
            </a:r>
            <a:r>
              <a:rPr lang="en-GB" noProof="0" dirty="0"/>
              <a:t> style </a:t>
            </a:r>
            <a:r>
              <a:rPr lang="en-GB" noProof="0" dirty="0" err="1"/>
              <a:t>wzorca</a:t>
            </a:r>
            <a:r>
              <a:rPr lang="en-GB" noProof="0" dirty="0"/>
              <a:t> </a:t>
            </a:r>
            <a:r>
              <a:rPr lang="en-GB" noProof="0" dirty="0" err="1"/>
              <a:t>tekstu</a:t>
            </a:r>
            <a:endParaRPr lang="en-GB" noProof="0" dirty="0"/>
          </a:p>
        </p:txBody>
      </p:sp>
      <p:sp>
        <p:nvSpPr>
          <p:cNvPr id="12" name="Symbol zastępczy tekstu 11">
            <a:extLst>
              <a:ext uri="{FF2B5EF4-FFF2-40B4-BE49-F238E27FC236}">
                <a16:creationId xmlns:a16="http://schemas.microsoft.com/office/drawing/2014/main" id="{B4081705-8538-BA89-66EB-A5EBE1BADB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83188" y="297709"/>
            <a:ext cx="5527675" cy="48164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42874" indent="0">
              <a:buFontTx/>
              <a:buNone/>
              <a:defRPr/>
            </a:lvl2pPr>
            <a:lvl3pPr marL="685747" indent="0">
              <a:buFontTx/>
              <a:buNone/>
              <a:defRPr/>
            </a:lvl3pPr>
            <a:lvl4pPr marL="1028623" indent="0">
              <a:buFontTx/>
              <a:buNone/>
              <a:defRPr/>
            </a:lvl4pPr>
            <a:lvl5pPr marL="1371498" indent="0">
              <a:buFontTx/>
              <a:buNone/>
              <a:defRPr/>
            </a:lvl5pPr>
          </a:lstStyle>
          <a:p>
            <a:pPr lvl="0"/>
            <a:r>
              <a:rPr lang="en-GB" noProof="0" dirty="0" err="1"/>
              <a:t>Kliknij</a:t>
            </a:r>
            <a:r>
              <a:rPr lang="en-GB" noProof="0" dirty="0"/>
              <a:t>, aby </a:t>
            </a:r>
            <a:r>
              <a:rPr lang="en-GB" noProof="0" dirty="0" err="1"/>
              <a:t>edytować</a:t>
            </a:r>
            <a:r>
              <a:rPr lang="en-GB" noProof="0" dirty="0"/>
              <a:t> </a:t>
            </a:r>
            <a:r>
              <a:rPr lang="en-GB" noProof="0" dirty="0" err="1"/>
              <a:t>tekst</a:t>
            </a:r>
            <a:endParaRPr lang="en-GB" noProof="0" dirty="0"/>
          </a:p>
        </p:txBody>
      </p:sp>
      <p:sp>
        <p:nvSpPr>
          <p:cNvPr id="15" name="Symbol zastępczy tekstu 11">
            <a:extLst>
              <a:ext uri="{FF2B5EF4-FFF2-40B4-BE49-F238E27FC236}">
                <a16:creationId xmlns:a16="http://schemas.microsoft.com/office/drawing/2014/main" id="{2D50EA07-5932-26F9-746D-A9C588E95A8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83188" y="819226"/>
            <a:ext cx="5527675" cy="460934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800" b="1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42874" indent="0">
              <a:buFontTx/>
              <a:buNone/>
              <a:defRPr/>
            </a:lvl2pPr>
            <a:lvl3pPr marL="685747" indent="0">
              <a:buFontTx/>
              <a:buNone/>
              <a:defRPr/>
            </a:lvl3pPr>
            <a:lvl4pPr marL="1028623" indent="0">
              <a:buFontTx/>
              <a:buNone/>
              <a:defRPr/>
            </a:lvl4pPr>
            <a:lvl5pPr marL="1371498" indent="0">
              <a:buFontTx/>
              <a:buNone/>
              <a:defRPr/>
            </a:lvl5pPr>
          </a:lstStyle>
          <a:p>
            <a:pPr lvl="0"/>
            <a:r>
              <a:rPr lang="en-GB" noProof="0" dirty="0" err="1"/>
              <a:t>Kliknij</a:t>
            </a:r>
            <a:r>
              <a:rPr lang="en-GB" noProof="0" dirty="0"/>
              <a:t>, aby </a:t>
            </a:r>
            <a:r>
              <a:rPr lang="en-GB" noProof="0" dirty="0" err="1"/>
              <a:t>edytować</a:t>
            </a:r>
            <a:r>
              <a:rPr lang="en-GB" noProof="0" dirty="0"/>
              <a:t> </a:t>
            </a:r>
            <a:r>
              <a:rPr lang="en-GB" noProof="0" dirty="0" err="1"/>
              <a:t>tekst</a:t>
            </a:r>
            <a:endParaRPr lang="en-GB" noProof="0" dirty="0"/>
          </a:p>
        </p:txBody>
      </p:sp>
      <p:sp>
        <p:nvSpPr>
          <p:cNvPr id="16" name="Symbol zastępczy tekstu 11">
            <a:extLst>
              <a:ext uri="{FF2B5EF4-FFF2-40B4-BE49-F238E27FC236}">
                <a16:creationId xmlns:a16="http://schemas.microsoft.com/office/drawing/2014/main" id="{AB5902BF-C338-9152-4C18-90E223F2167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83188" y="5748496"/>
            <a:ext cx="5527675" cy="34131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/>
            </a:lvl1pPr>
            <a:lvl2pPr marL="342874" indent="0">
              <a:buFontTx/>
              <a:buNone/>
              <a:defRPr/>
            </a:lvl2pPr>
            <a:lvl3pPr marL="685747" indent="0">
              <a:buFontTx/>
              <a:buNone/>
              <a:defRPr/>
            </a:lvl3pPr>
            <a:lvl4pPr marL="1028623" indent="0">
              <a:buFontTx/>
              <a:buNone/>
              <a:defRPr/>
            </a:lvl4pPr>
            <a:lvl5pPr marL="1371498" indent="0">
              <a:buFontTx/>
              <a:buNone/>
              <a:defRPr/>
            </a:lvl5pPr>
          </a:lstStyle>
          <a:p>
            <a:pPr lvl="0"/>
            <a:r>
              <a:rPr lang="en-GB" noProof="0" dirty="0" err="1"/>
              <a:t>Kliknij</a:t>
            </a:r>
            <a:r>
              <a:rPr lang="en-GB" noProof="0" dirty="0"/>
              <a:t>, aby </a:t>
            </a:r>
            <a:r>
              <a:rPr lang="en-GB" noProof="0" dirty="0" err="1"/>
              <a:t>edytować</a:t>
            </a:r>
            <a:r>
              <a:rPr lang="en-GB" noProof="0" dirty="0"/>
              <a:t> </a:t>
            </a:r>
            <a:r>
              <a:rPr lang="en-GB" noProof="0" dirty="0" err="1"/>
              <a:t>tekst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427322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BFF15574-CBE6-44AD-238C-B8EF96435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5DE83F8-EA53-C9A1-294B-03F10885C2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181E8D3-6F03-9EE4-011E-1848161E88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A5FD21-38B3-4018-B0B0-1167E28A53E6}" type="datetimeFigureOut">
              <a:rPr lang="pl-PL" smtClean="0"/>
              <a:pPr/>
              <a:t>03.03.2024</a:t>
            </a:fld>
            <a:endParaRPr lang="pl-PL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97DF839-EB23-CAC2-E6BE-F02063CB49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737E1F4-E76A-C6D1-184B-C8D08F3621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70E346-C133-43B6-966E-27BCA499537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63423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</p:sldLayoutIdLst>
  <p:txStyles>
    <p:titleStyle>
      <a:lvl1pPr algn="l" defTabSz="68575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171438" indent="-171438" algn="l" defTabSz="685750" rtl="0" eaLnBrk="1" latinLnBrk="0" hangingPunct="1">
        <a:lnSpc>
          <a:spcPct val="90000"/>
        </a:lnSpc>
        <a:spcBef>
          <a:spcPts val="751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514312" indent="-171438" algn="l" defTabSz="68575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857185" indent="-171438" algn="l" defTabSz="68575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00061" indent="-171438" algn="l" defTabSz="68575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42936" indent="-171438" algn="l" defTabSz="68575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1885809" indent="-171438" algn="l" defTabSz="68575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228683" indent="-171438" algn="l" defTabSz="68575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571558" indent="-171438" algn="l" defTabSz="68575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914432" indent="-171438" algn="l" defTabSz="68575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68575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75" algn="l" defTabSz="68575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50" algn="l" defTabSz="68575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24" algn="l" defTabSz="68575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498" algn="l" defTabSz="68575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372" algn="l" defTabSz="68575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246" algn="l" defTabSz="68575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120" algn="l" defTabSz="68575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2995" algn="l" defTabSz="68575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4C1E54B-6A35-3E18-BD0D-7EF344CEBAC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/>
              <a:t>Title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7062D562-90B4-4A81-0E30-849C48CCAFD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Author</a:t>
            </a:r>
            <a:r>
              <a:rPr lang="en-GB" dirty="0"/>
              <a:t>(s)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859859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9D7FDC86-99ED-3936-477B-4882E3455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Section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A8B1611-0BDE-E7CF-CE3C-5054C3E12B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4239063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D6FC70DF-C9AC-06F3-DF5D-533A2BBEE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</p:spPr>
        <p:txBody>
          <a:bodyPr/>
          <a:lstStyle/>
          <a:p>
            <a:r>
              <a:rPr lang="en-GB" dirty="0"/>
              <a:t>Title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5477C6DE-76E5-D70F-FFEB-4069B16305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</p:spPr>
        <p:txBody>
          <a:bodyPr/>
          <a:lstStyle/>
          <a:p>
            <a:r>
              <a:rPr lang="en-GB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20655272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606F7B81-4E64-EF90-E5EC-BEFAD0048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</p:spPr>
        <p:txBody>
          <a:bodyPr/>
          <a:lstStyle/>
          <a:p>
            <a:r>
              <a:rPr lang="en-GB" dirty="0"/>
              <a:t>Title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965734E-711D-019A-64CA-2FC01D4D9D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r>
              <a:rPr lang="en-GB" dirty="0"/>
              <a:t>Text, table or graph etc.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CC25017B-116B-43A9-18D7-010FA462A9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1146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D6E95CB4-9A49-4B12-376C-40DC90A21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GB" dirty="0"/>
              <a:t>Title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C7C3C2B4-7662-EE8F-ED62-E057383973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/>
          <a:lstStyle/>
          <a:p>
            <a:r>
              <a:rPr lang="en-GB" dirty="0"/>
              <a:t>Title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34B5EA92-52F9-3501-DF26-C7D1E0111F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7"/>
            <a:ext cx="5157787" cy="3684588"/>
          </a:xfrm>
        </p:spPr>
        <p:txBody>
          <a:bodyPr/>
          <a:lstStyle/>
          <a:p>
            <a:r>
              <a:rPr lang="en-GB" dirty="0"/>
              <a:t>Text, table, graph etc.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E0AC8A07-E226-C25D-55F6-65AEFBDC5D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5" name="Content Placeholder 5">
            <a:extLst>
              <a:ext uri="{FF2B5EF4-FFF2-40B4-BE49-F238E27FC236}">
                <a16:creationId xmlns:a16="http://schemas.microsoft.com/office/drawing/2014/main" id="{B9E2830B-1BA0-5853-83CC-A3457C7FB7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7"/>
            <a:ext cx="5183188" cy="368458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458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ytuł 13">
            <a:extLst>
              <a:ext uri="{FF2B5EF4-FFF2-40B4-BE49-F238E27FC236}">
                <a16:creationId xmlns:a16="http://schemas.microsoft.com/office/drawing/2014/main" id="{506DD9F0-B059-E735-E3D4-2A6799FDB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Title</a:t>
            </a:r>
          </a:p>
        </p:txBody>
      </p:sp>
      <p:sp>
        <p:nvSpPr>
          <p:cNvPr id="15" name="Symbol zastępczy zawartości 14">
            <a:extLst>
              <a:ext uri="{FF2B5EF4-FFF2-40B4-BE49-F238E27FC236}">
                <a16:creationId xmlns:a16="http://schemas.microsoft.com/office/drawing/2014/main" id="{99BD85E5-B339-31AA-285F-444C1DAFF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Text/graph/table etc.</a:t>
            </a:r>
          </a:p>
        </p:txBody>
      </p:sp>
      <p:sp>
        <p:nvSpPr>
          <p:cNvPr id="16" name="Symbol zastępczy tekstu 15">
            <a:extLst>
              <a:ext uri="{FF2B5EF4-FFF2-40B4-BE49-F238E27FC236}">
                <a16:creationId xmlns:a16="http://schemas.microsoft.com/office/drawing/2014/main" id="{13A02E1B-87A9-BEAA-A8AF-1685F8E38F6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GB" dirty="0"/>
              <a:t>Subtitle</a:t>
            </a:r>
          </a:p>
        </p:txBody>
      </p:sp>
      <p:sp>
        <p:nvSpPr>
          <p:cNvPr id="17" name="Symbol zastępczy tekstu 16">
            <a:extLst>
              <a:ext uri="{FF2B5EF4-FFF2-40B4-BE49-F238E27FC236}">
                <a16:creationId xmlns:a16="http://schemas.microsoft.com/office/drawing/2014/main" id="{B6990507-A759-58D8-82D4-99159160D01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GB" dirty="0"/>
              <a:t>Name e.g. Graph 1 etc.</a:t>
            </a:r>
          </a:p>
        </p:txBody>
      </p:sp>
      <p:sp>
        <p:nvSpPr>
          <p:cNvPr id="18" name="Symbol zastępczy tekstu 17">
            <a:extLst>
              <a:ext uri="{FF2B5EF4-FFF2-40B4-BE49-F238E27FC236}">
                <a16:creationId xmlns:a16="http://schemas.microsoft.com/office/drawing/2014/main" id="{616F370F-0BF5-1745-75A8-399B8428507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Graph, table title etc.</a:t>
            </a:r>
          </a:p>
        </p:txBody>
      </p:sp>
      <p:sp>
        <p:nvSpPr>
          <p:cNvPr id="19" name="Symbol zastępczy tekstu 18">
            <a:extLst>
              <a:ext uri="{FF2B5EF4-FFF2-40B4-BE49-F238E27FC236}">
                <a16:creationId xmlns:a16="http://schemas.microsoft.com/office/drawing/2014/main" id="{AACB65B6-26D4-9278-5C1E-BCB632CC7D0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pl-PL" dirty="0"/>
              <a:t>np. źródło: </a:t>
            </a:r>
          </a:p>
        </p:txBody>
      </p:sp>
    </p:spTree>
    <p:extLst>
      <p:ext uri="{BB962C8B-B14F-4D97-AF65-F5344CB8AC3E}">
        <p14:creationId xmlns:p14="http://schemas.microsoft.com/office/powerpoint/2010/main" val="21132778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651D77D9-CB82-80F5-F711-493309691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Name, e.g. Graph 1.</a:t>
            </a:r>
          </a:p>
        </p:txBody>
      </p:sp>
      <p:graphicFrame>
        <p:nvGraphicFramePr>
          <p:cNvPr id="4" name="Symbol zastępczy obrazu 3">
            <a:extLst>
              <a:ext uri="{FF2B5EF4-FFF2-40B4-BE49-F238E27FC236}">
                <a16:creationId xmlns:a16="http://schemas.microsoft.com/office/drawing/2014/main" id="{0E793527-8199-0C60-25C7-6F35F3074560}"/>
              </a:ext>
            </a:extLst>
          </p:cNvPr>
          <p:cNvGraphicFramePr>
            <a:graphicFrameLocks noGrp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val="2894758622"/>
              </p:ext>
            </p:extLst>
          </p:nvPr>
        </p:nvGraphicFramePr>
        <p:xfrm>
          <a:off x="5180013" y="457200"/>
          <a:ext cx="6172200" cy="487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F0F64705-506A-6D91-930B-0E80A58C934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GB" dirty="0"/>
              <a:t>Graph, table title</a:t>
            </a:r>
          </a:p>
        </p:txBody>
      </p:sp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6E627766-0946-B2B8-E920-304C94FBEE9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Sources e.g.</a:t>
            </a:r>
          </a:p>
        </p:txBody>
      </p:sp>
    </p:spTree>
    <p:extLst>
      <p:ext uri="{BB962C8B-B14F-4D97-AF65-F5344CB8AC3E}">
        <p14:creationId xmlns:p14="http://schemas.microsoft.com/office/powerpoint/2010/main" val="12836403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8F6D6F3B-C9DA-B176-0D5E-28CA97FF75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52256" y="884903"/>
            <a:ext cx="5878287" cy="1051359"/>
          </a:xfrm>
        </p:spPr>
        <p:txBody>
          <a:bodyPr/>
          <a:lstStyle/>
          <a:p>
            <a:r>
              <a:rPr lang="en-GB" dirty="0"/>
              <a:t>Thank you for your attention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F7FC209B-168B-90D7-4BF1-A31DED24D0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65419" y="2408154"/>
            <a:ext cx="5865124" cy="1419688"/>
          </a:xfrm>
        </p:spPr>
        <p:txBody>
          <a:bodyPr/>
          <a:lstStyle/>
          <a:p>
            <a:r>
              <a:rPr lang="en-GB" dirty="0"/>
              <a:t>Contact: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530384"/>
      </p:ext>
    </p:extLst>
  </p:cSld>
  <p:clrMapOvr>
    <a:masterClrMapping/>
  </p:clrMapOvr>
</p:sld>
</file>

<file path=ppt/theme/theme1.xml><?xml version="1.0" encoding="utf-8"?>
<a:theme xmlns:a="http://schemas.openxmlformats.org/drawingml/2006/main" name="WNE-PL-2023">
  <a:themeElements>
    <a:clrScheme name="Color_motive-WNE">
      <a:dk1>
        <a:sysClr val="windowText" lastClr="000000"/>
      </a:dk1>
      <a:lt1>
        <a:sysClr val="window" lastClr="FFFFFF"/>
      </a:lt1>
      <a:dk2>
        <a:srgbClr val="373545"/>
      </a:dk2>
      <a:lt2>
        <a:srgbClr val="E6DBEE"/>
      </a:lt2>
      <a:accent1>
        <a:srgbClr val="6132A0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Pakiet Office 2007–201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NE-PL-2023" id="{09DAFC39-205E-4957-AA0B-2B5F32C6D5A3}" vid="{5F09260D-0053-4664-9929-9EA50769C4B0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WNE-PL-2023</Template>
  <TotalTime>6981</TotalTime>
  <Words>79</Words>
  <Application>Microsoft Office PowerPoint</Application>
  <PresentationFormat>Panoramiczny</PresentationFormat>
  <Paragraphs>22</Paragraphs>
  <Slides>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12" baseType="lpstr">
      <vt:lpstr>Arial</vt:lpstr>
      <vt:lpstr>Calibri</vt:lpstr>
      <vt:lpstr>Verdana</vt:lpstr>
      <vt:lpstr>WNE-PL-2023</vt:lpstr>
      <vt:lpstr>Title</vt:lpstr>
      <vt:lpstr>Section</vt:lpstr>
      <vt:lpstr>Title</vt:lpstr>
      <vt:lpstr>Title</vt:lpstr>
      <vt:lpstr>Title</vt:lpstr>
      <vt:lpstr>Title</vt:lpstr>
      <vt:lpstr>Name, e.g. Graph 1.</vt:lpstr>
      <vt:lpstr>Thank you for your attention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Purple &amp;  white business profile presentation</dc:title>
  <dc:creator>WNE</dc:creator>
  <cp:lastModifiedBy>Robert Popiołek</cp:lastModifiedBy>
  <cp:revision>23</cp:revision>
  <dcterms:created xsi:type="dcterms:W3CDTF">2023-12-07T12:45:03Z</dcterms:created>
  <dcterms:modified xsi:type="dcterms:W3CDTF">2024-03-03T09:44:36Z</dcterms:modified>
</cp:coreProperties>
</file>