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1498" y="67"/>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bg>
      <p:bgRef idx="1002">
        <a:schemeClr val="bg1"/>
      </p:bgRef>
    </p:bg>
    <p:spTree>
      <p:nvGrpSpPr>
        <p:cNvPr id="1" name=""/>
        <p:cNvGrpSpPr/>
        <p:nvPr/>
      </p:nvGrpSpPr>
      <p:grpSpPr>
        <a:xfrm>
          <a:off x="0" y="0"/>
          <a:ext cx="0" cy="0"/>
          <a:chOff x="0" y="0"/>
          <a:chExt cx="0" cy="0"/>
        </a:xfrm>
      </p:grpSpPr>
      <p:sp>
        <p:nvSpPr>
          <p:cNvPr id="8" name="Prostokąt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Łącznik prosty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p>
            <a:endParaRPr kumimoji="0" lang="en-US"/>
          </a:p>
        </p:txBody>
      </p:sp>
      <p:sp>
        <p:nvSpPr>
          <p:cNvPr id="12" name="Tytuł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pl-PL"/>
              <a:t>Kliknij, aby edytować styl</a:t>
            </a:r>
            <a:endParaRPr kumimoji="0" lang="en-US"/>
          </a:p>
        </p:txBody>
      </p:sp>
      <p:sp>
        <p:nvSpPr>
          <p:cNvPr id="25" name="Podtytuł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pl-PL"/>
              <a:t>Kliknij, aby edytować styl wzorca podtytułu</a:t>
            </a:r>
            <a:endParaRPr kumimoji="0" lang="en-US"/>
          </a:p>
        </p:txBody>
      </p:sp>
      <p:sp>
        <p:nvSpPr>
          <p:cNvPr id="31" name="Symbol zastępczy daty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B3EA4893-9C45-4631-BFE0-3B177AC42CC7}" type="datetimeFigureOut">
              <a:rPr lang="pl-PL" smtClean="0"/>
              <a:t>15.02.2021</a:t>
            </a:fld>
            <a:endParaRPr lang="pl-PL"/>
          </a:p>
        </p:txBody>
      </p:sp>
      <p:sp>
        <p:nvSpPr>
          <p:cNvPr id="18" name="Symbol zastępczy stopki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pl-PL"/>
          </a:p>
        </p:txBody>
      </p:sp>
      <p:sp>
        <p:nvSpPr>
          <p:cNvPr id="29" name="Symbol zastępczy numeru slajdu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1F2B32E5-BE5A-40B3-B4DC-DA35B2A82221}" type="slidenum">
              <a:rPr lang="pl-PL" smtClean="0"/>
              <a:t>‹#›</a:t>
            </a:fld>
            <a:endParaRPr lang="pl-PL"/>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kumimoji="0" lang="pl-PL"/>
              <a:t>Kliknij, aby edytować styl</a:t>
            </a:r>
            <a:endParaRPr kumimoji="0" lang="en-US"/>
          </a:p>
        </p:txBody>
      </p:sp>
      <p:sp>
        <p:nvSpPr>
          <p:cNvPr id="3" name="Symbol zastępczy tytułu pionowego 2"/>
          <p:cNvSpPr>
            <a:spLocks noGrp="1"/>
          </p:cNvSpPr>
          <p:nvPr>
            <p:ph type="body" orient="vert" idx="1"/>
          </p:nvPr>
        </p:nvSpPr>
        <p:spPr/>
        <p:txBody>
          <a:bodyPr vert="eaVert"/>
          <a:lstStyle/>
          <a:p>
            <a:pPr lvl="0" eaLnBrk="1" latinLnBrk="0" hangingPunct="1"/>
            <a:r>
              <a:rPr lang="pl-PL"/>
              <a:t>Kliknij, aby edytować style wzorca tekstu</a:t>
            </a:r>
          </a:p>
          <a:p>
            <a:pPr lvl="1" eaLnBrk="1" latinLnBrk="0" hangingPunct="1"/>
            <a:r>
              <a:rPr lang="pl-PL"/>
              <a:t>Drugi poziom</a:t>
            </a:r>
          </a:p>
          <a:p>
            <a:pPr lvl="2" eaLnBrk="1" latinLnBrk="0" hangingPunct="1"/>
            <a:r>
              <a:rPr lang="pl-PL"/>
              <a:t>Trzeci poziom</a:t>
            </a:r>
          </a:p>
          <a:p>
            <a:pPr lvl="3" eaLnBrk="1" latinLnBrk="0" hangingPunct="1"/>
            <a:r>
              <a:rPr lang="pl-PL"/>
              <a:t>Czwarty poziom</a:t>
            </a:r>
          </a:p>
          <a:p>
            <a:pPr lvl="4" eaLnBrk="1" latinLnBrk="0" hangingPunct="1"/>
            <a:r>
              <a:rPr lang="pl-PL"/>
              <a:t>Piąty poziom</a:t>
            </a:r>
            <a:endParaRPr kumimoji="0" lang="en-US"/>
          </a:p>
        </p:txBody>
      </p:sp>
      <p:sp>
        <p:nvSpPr>
          <p:cNvPr id="4" name="Symbol zastępczy daty 3"/>
          <p:cNvSpPr>
            <a:spLocks noGrp="1"/>
          </p:cNvSpPr>
          <p:nvPr>
            <p:ph type="dt" sz="half" idx="10"/>
          </p:nvPr>
        </p:nvSpPr>
        <p:spPr/>
        <p:txBody>
          <a:bodyPr/>
          <a:lstStyle/>
          <a:p>
            <a:fld id="{B3EA4893-9C45-4631-BFE0-3B177AC42CC7}" type="datetimeFigureOut">
              <a:rPr lang="pl-PL" smtClean="0"/>
              <a:t>15.02.2021</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1F2B32E5-BE5A-40B3-B4DC-DA35B2A82221}" type="slidenum">
              <a:rPr lang="pl-PL" smtClean="0"/>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553200" y="274955"/>
            <a:ext cx="1524000" cy="5851525"/>
          </a:xfrm>
        </p:spPr>
        <p:txBody>
          <a:bodyPr vert="eaVert" anchor="t"/>
          <a:lstStyle/>
          <a:p>
            <a:r>
              <a:rPr kumimoji="0" lang="pl-PL"/>
              <a:t>Kliknij, aby edytować styl</a:t>
            </a:r>
            <a:endParaRPr kumimoji="0" lang="en-US"/>
          </a:p>
        </p:txBody>
      </p:sp>
      <p:sp>
        <p:nvSpPr>
          <p:cNvPr id="3" name="Symbol zastępczy tytułu pionowego 2"/>
          <p:cNvSpPr>
            <a:spLocks noGrp="1"/>
          </p:cNvSpPr>
          <p:nvPr>
            <p:ph type="body" orient="vert" idx="1"/>
          </p:nvPr>
        </p:nvSpPr>
        <p:spPr>
          <a:xfrm>
            <a:off x="457200" y="274642"/>
            <a:ext cx="6019800" cy="5851525"/>
          </a:xfrm>
        </p:spPr>
        <p:txBody>
          <a:bodyPr vert="eaVert"/>
          <a:lstStyle/>
          <a:p>
            <a:pPr lvl="0" eaLnBrk="1" latinLnBrk="0" hangingPunct="1"/>
            <a:r>
              <a:rPr lang="pl-PL"/>
              <a:t>Kliknij, aby edytować style wzorca tekstu</a:t>
            </a:r>
          </a:p>
          <a:p>
            <a:pPr lvl="1" eaLnBrk="1" latinLnBrk="0" hangingPunct="1"/>
            <a:r>
              <a:rPr lang="pl-PL"/>
              <a:t>Drugi poziom</a:t>
            </a:r>
          </a:p>
          <a:p>
            <a:pPr lvl="2" eaLnBrk="1" latinLnBrk="0" hangingPunct="1"/>
            <a:r>
              <a:rPr lang="pl-PL"/>
              <a:t>Trzeci poziom</a:t>
            </a:r>
          </a:p>
          <a:p>
            <a:pPr lvl="3" eaLnBrk="1" latinLnBrk="0" hangingPunct="1"/>
            <a:r>
              <a:rPr lang="pl-PL"/>
              <a:t>Czwarty poziom</a:t>
            </a:r>
          </a:p>
          <a:p>
            <a:pPr lvl="4" eaLnBrk="1" latinLnBrk="0" hangingPunct="1"/>
            <a:r>
              <a:rPr lang="pl-PL"/>
              <a:t>Piąty poziom</a:t>
            </a:r>
            <a:endParaRPr kumimoji="0" lang="en-US"/>
          </a:p>
        </p:txBody>
      </p:sp>
      <p:sp>
        <p:nvSpPr>
          <p:cNvPr id="4" name="Symbol zastępczy daty 3"/>
          <p:cNvSpPr>
            <a:spLocks noGrp="1"/>
          </p:cNvSpPr>
          <p:nvPr>
            <p:ph type="dt" sz="half" idx="10"/>
          </p:nvPr>
        </p:nvSpPr>
        <p:spPr>
          <a:xfrm>
            <a:off x="4242816" y="6557946"/>
            <a:ext cx="2002464" cy="226902"/>
          </a:xfrm>
        </p:spPr>
        <p:txBody>
          <a:bodyPr/>
          <a:lstStyle/>
          <a:p>
            <a:fld id="{B3EA4893-9C45-4631-BFE0-3B177AC42CC7}" type="datetimeFigureOut">
              <a:rPr lang="pl-PL" smtClean="0"/>
              <a:t>15.02.2021</a:t>
            </a:fld>
            <a:endParaRPr lang="pl-PL"/>
          </a:p>
        </p:txBody>
      </p:sp>
      <p:sp>
        <p:nvSpPr>
          <p:cNvPr id="5" name="Symbol zastępczy stopki 4"/>
          <p:cNvSpPr>
            <a:spLocks noGrp="1"/>
          </p:cNvSpPr>
          <p:nvPr>
            <p:ph type="ftr" sz="quarter" idx="11"/>
          </p:nvPr>
        </p:nvSpPr>
        <p:spPr>
          <a:xfrm>
            <a:off x="457200" y="6556248"/>
            <a:ext cx="3657600" cy="228600"/>
          </a:xfrm>
        </p:spPr>
        <p:txBody>
          <a:bodyPr/>
          <a:lstStyle/>
          <a:p>
            <a:endParaRPr lang="pl-PL"/>
          </a:p>
        </p:txBody>
      </p:sp>
      <p:sp>
        <p:nvSpPr>
          <p:cNvPr id="6" name="Symbol zastępczy numeru slajdu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1F2B32E5-BE5A-40B3-B4DC-DA35B2A82221}" type="slidenum">
              <a:rPr lang="pl-PL" smtClean="0"/>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kumimoji="0" lang="pl-PL"/>
              <a:t>Kliknij, aby edytować styl</a:t>
            </a:r>
            <a:endParaRPr kumimoji="0" lang="en-US"/>
          </a:p>
        </p:txBody>
      </p:sp>
      <p:sp>
        <p:nvSpPr>
          <p:cNvPr id="3" name="Symbol zastępczy zawartości 2"/>
          <p:cNvSpPr>
            <a:spLocks noGrp="1"/>
          </p:cNvSpPr>
          <p:nvPr>
            <p:ph idx="1"/>
          </p:nvPr>
        </p:nvSpPr>
        <p:spPr/>
        <p:txBody>
          <a:bodyPr/>
          <a:lstStyle/>
          <a:p>
            <a:pPr lvl="0" eaLnBrk="1" latinLnBrk="0" hangingPunct="1"/>
            <a:r>
              <a:rPr lang="pl-PL"/>
              <a:t>Kliknij, aby edytować style wzorca tekstu</a:t>
            </a:r>
          </a:p>
          <a:p>
            <a:pPr lvl="1" eaLnBrk="1" latinLnBrk="0" hangingPunct="1"/>
            <a:r>
              <a:rPr lang="pl-PL"/>
              <a:t>Drugi poziom</a:t>
            </a:r>
          </a:p>
          <a:p>
            <a:pPr lvl="2" eaLnBrk="1" latinLnBrk="0" hangingPunct="1"/>
            <a:r>
              <a:rPr lang="pl-PL"/>
              <a:t>Trzeci poziom</a:t>
            </a:r>
          </a:p>
          <a:p>
            <a:pPr lvl="3" eaLnBrk="1" latinLnBrk="0" hangingPunct="1"/>
            <a:r>
              <a:rPr lang="pl-PL"/>
              <a:t>Czwarty poziom</a:t>
            </a:r>
          </a:p>
          <a:p>
            <a:pPr lvl="4" eaLnBrk="1" latinLnBrk="0" hangingPunct="1"/>
            <a:r>
              <a:rPr lang="pl-PL"/>
              <a:t>Piąty poziom</a:t>
            </a:r>
            <a:endParaRPr kumimoji="0" lang="en-US"/>
          </a:p>
        </p:txBody>
      </p:sp>
      <p:sp>
        <p:nvSpPr>
          <p:cNvPr id="4" name="Symbol zastępczy daty 3"/>
          <p:cNvSpPr>
            <a:spLocks noGrp="1"/>
          </p:cNvSpPr>
          <p:nvPr>
            <p:ph type="dt" sz="half" idx="10"/>
          </p:nvPr>
        </p:nvSpPr>
        <p:spPr/>
        <p:txBody>
          <a:bodyPr/>
          <a:lstStyle/>
          <a:p>
            <a:fld id="{B3EA4893-9C45-4631-BFE0-3B177AC42CC7}" type="datetimeFigureOut">
              <a:rPr lang="pl-PL" smtClean="0"/>
              <a:t>15.02.2021</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1F2B32E5-BE5A-40B3-B4DC-DA35B2A82221}" type="slidenum">
              <a:rPr lang="pl-PL" smtClean="0"/>
              <a:t>‹#›</a:t>
            </a:fld>
            <a:endParaRPr lang="pl-P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bg>
      <p:bgRef idx="1001">
        <a:schemeClr val="bg1"/>
      </p:bgRef>
    </p:bg>
    <p:spTree>
      <p:nvGrpSpPr>
        <p:cNvPr id="1" name=""/>
        <p:cNvGrpSpPr/>
        <p:nvPr/>
      </p:nvGrpSpPr>
      <p:grpSpPr>
        <a:xfrm>
          <a:off x="0" y="0"/>
          <a:ext cx="0" cy="0"/>
          <a:chOff x="0" y="0"/>
          <a:chExt cx="0" cy="0"/>
        </a:xfrm>
      </p:grpSpPr>
      <p:sp>
        <p:nvSpPr>
          <p:cNvPr id="2" name="Tytuł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pl-PL"/>
              <a:t>Kliknij, aby edytować styl</a:t>
            </a:r>
            <a:endParaRPr kumimoji="0" lang="en-US"/>
          </a:p>
        </p:txBody>
      </p:sp>
      <p:sp>
        <p:nvSpPr>
          <p:cNvPr id="3" name="Symbol zastępczy tekstu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pl-PL"/>
              <a:t>Kliknij, aby edytować style wzorca tekstu</a:t>
            </a:r>
          </a:p>
        </p:txBody>
      </p:sp>
      <p:sp>
        <p:nvSpPr>
          <p:cNvPr id="4" name="Symbol zastępczy daty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B3EA4893-9C45-4631-BFE0-3B177AC42CC7}" type="datetimeFigureOut">
              <a:rPr lang="pl-PL" smtClean="0"/>
              <a:t>15.02.2021</a:t>
            </a:fld>
            <a:endParaRPr lang="pl-PL"/>
          </a:p>
        </p:txBody>
      </p:sp>
      <p:sp>
        <p:nvSpPr>
          <p:cNvPr id="5" name="Symbol zastępczy stopki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pl-PL"/>
          </a:p>
        </p:txBody>
      </p:sp>
      <p:sp>
        <p:nvSpPr>
          <p:cNvPr id="6" name="Symbol zastępczy numeru slajdu 5"/>
          <p:cNvSpPr>
            <a:spLocks noGrp="1"/>
          </p:cNvSpPr>
          <p:nvPr>
            <p:ph type="sldNum" sz="quarter" idx="12"/>
          </p:nvPr>
        </p:nvSpPr>
        <p:spPr>
          <a:xfrm>
            <a:off x="6733952" y="6555112"/>
            <a:ext cx="588336" cy="228600"/>
          </a:xfrm>
        </p:spPr>
        <p:txBody>
          <a:bodyPr/>
          <a:lstStyle/>
          <a:p>
            <a:fld id="{1F2B32E5-BE5A-40B3-B4DC-DA35B2A82221}" type="slidenum">
              <a:rPr lang="pl-PL" smtClean="0"/>
              <a:t>‹#›</a:t>
            </a:fld>
            <a:endParaRPr lang="pl-PL"/>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a:xfrm>
            <a:off x="457200" y="320040"/>
            <a:ext cx="7242048" cy="1143000"/>
          </a:xfrm>
        </p:spPr>
        <p:txBody>
          <a:bodyPr/>
          <a:lstStyle/>
          <a:p>
            <a:r>
              <a:rPr kumimoji="0" lang="pl-PL"/>
              <a:t>Kliknij, aby edytować styl</a:t>
            </a:r>
            <a:endParaRPr kumimoji="0" lang="en-US"/>
          </a:p>
        </p:txBody>
      </p:sp>
      <p:sp>
        <p:nvSpPr>
          <p:cNvPr id="3" name="Symbol zastępczy zawartości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pl-PL"/>
              <a:t>Kliknij, aby edytować style wzorca tekstu</a:t>
            </a:r>
          </a:p>
          <a:p>
            <a:pPr lvl="1" eaLnBrk="1" latinLnBrk="0" hangingPunct="1"/>
            <a:r>
              <a:rPr lang="pl-PL"/>
              <a:t>Drugi poziom</a:t>
            </a:r>
          </a:p>
          <a:p>
            <a:pPr lvl="2" eaLnBrk="1" latinLnBrk="0" hangingPunct="1"/>
            <a:r>
              <a:rPr lang="pl-PL"/>
              <a:t>Trzeci poziom</a:t>
            </a:r>
          </a:p>
          <a:p>
            <a:pPr lvl="3" eaLnBrk="1" latinLnBrk="0" hangingPunct="1"/>
            <a:r>
              <a:rPr lang="pl-PL"/>
              <a:t>Czwarty poziom</a:t>
            </a:r>
          </a:p>
          <a:p>
            <a:pPr lvl="4" eaLnBrk="1" latinLnBrk="0" hangingPunct="1"/>
            <a:r>
              <a:rPr lang="pl-PL"/>
              <a:t>Piąty poziom</a:t>
            </a:r>
            <a:endParaRPr kumimoji="0" lang="en-US"/>
          </a:p>
        </p:txBody>
      </p:sp>
      <p:sp>
        <p:nvSpPr>
          <p:cNvPr id="4" name="Symbol zastępczy zawartości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pl-PL"/>
              <a:t>Kliknij, aby edytować style wzorca tekstu</a:t>
            </a:r>
          </a:p>
          <a:p>
            <a:pPr lvl="1" eaLnBrk="1" latinLnBrk="0" hangingPunct="1"/>
            <a:r>
              <a:rPr lang="pl-PL"/>
              <a:t>Drugi poziom</a:t>
            </a:r>
          </a:p>
          <a:p>
            <a:pPr lvl="2" eaLnBrk="1" latinLnBrk="0" hangingPunct="1"/>
            <a:r>
              <a:rPr lang="pl-PL"/>
              <a:t>Trzeci poziom</a:t>
            </a:r>
          </a:p>
          <a:p>
            <a:pPr lvl="3" eaLnBrk="1" latinLnBrk="0" hangingPunct="1"/>
            <a:r>
              <a:rPr lang="pl-PL"/>
              <a:t>Czwarty poziom</a:t>
            </a:r>
          </a:p>
          <a:p>
            <a:pPr lvl="4" eaLnBrk="1" latinLnBrk="0" hangingPunct="1"/>
            <a:r>
              <a:rPr lang="pl-PL"/>
              <a:t>Piąty poziom</a:t>
            </a:r>
            <a:endParaRPr kumimoji="0" lang="en-US"/>
          </a:p>
        </p:txBody>
      </p:sp>
      <p:sp>
        <p:nvSpPr>
          <p:cNvPr id="5" name="Symbol zastępczy daty 4"/>
          <p:cNvSpPr>
            <a:spLocks noGrp="1"/>
          </p:cNvSpPr>
          <p:nvPr>
            <p:ph type="dt" sz="half" idx="10"/>
          </p:nvPr>
        </p:nvSpPr>
        <p:spPr/>
        <p:txBody>
          <a:bodyPr/>
          <a:lstStyle/>
          <a:p>
            <a:fld id="{B3EA4893-9C45-4631-BFE0-3B177AC42CC7}" type="datetimeFigureOut">
              <a:rPr lang="pl-PL" smtClean="0"/>
              <a:t>15.02.2021</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1F2B32E5-BE5A-40B3-B4DC-DA35B2A82221}" type="slidenum">
              <a:rPr lang="pl-PL" smtClean="0"/>
              <a:t>‹#›</a:t>
            </a:fld>
            <a:endParaRPr lang="pl-P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a:xfrm>
            <a:off x="457200" y="320040"/>
            <a:ext cx="7242048" cy="1143000"/>
          </a:xfrm>
        </p:spPr>
        <p:txBody>
          <a:bodyPr anchor="b"/>
          <a:lstStyle>
            <a:lvl1pPr>
              <a:defRPr/>
            </a:lvl1pPr>
            <a:extLst/>
          </a:lstStyle>
          <a:p>
            <a:r>
              <a:rPr kumimoji="0" lang="pl-PL"/>
              <a:t>Kliknij, aby edytować styl</a:t>
            </a:r>
            <a:endParaRPr kumimoji="0" lang="en-US"/>
          </a:p>
        </p:txBody>
      </p:sp>
      <p:sp>
        <p:nvSpPr>
          <p:cNvPr id="3" name="Symbol zastępczy tekstu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pl-PL"/>
              <a:t>Kliknij, aby edytować style wzorca tekstu</a:t>
            </a:r>
          </a:p>
        </p:txBody>
      </p:sp>
      <p:sp>
        <p:nvSpPr>
          <p:cNvPr id="4" name="Symbol zastępczy tekstu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pl-PL"/>
              <a:t>Kliknij, aby edytować style wzorca tekstu</a:t>
            </a:r>
          </a:p>
        </p:txBody>
      </p:sp>
      <p:sp>
        <p:nvSpPr>
          <p:cNvPr id="5" name="Symbol zastępczy zawartości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pl-PL"/>
              <a:t>Kliknij, aby edytować style wzorca tekstu</a:t>
            </a:r>
          </a:p>
          <a:p>
            <a:pPr lvl="1" eaLnBrk="1" latinLnBrk="0" hangingPunct="1"/>
            <a:r>
              <a:rPr lang="pl-PL"/>
              <a:t>Drugi poziom</a:t>
            </a:r>
          </a:p>
          <a:p>
            <a:pPr lvl="2" eaLnBrk="1" latinLnBrk="0" hangingPunct="1"/>
            <a:r>
              <a:rPr lang="pl-PL"/>
              <a:t>Trzeci poziom</a:t>
            </a:r>
          </a:p>
          <a:p>
            <a:pPr lvl="3" eaLnBrk="1" latinLnBrk="0" hangingPunct="1"/>
            <a:r>
              <a:rPr lang="pl-PL"/>
              <a:t>Czwarty poziom</a:t>
            </a:r>
          </a:p>
          <a:p>
            <a:pPr lvl="4" eaLnBrk="1" latinLnBrk="0" hangingPunct="1"/>
            <a:r>
              <a:rPr lang="pl-PL"/>
              <a:t>Piąty poziom</a:t>
            </a:r>
            <a:endParaRPr kumimoji="0" lang="en-US"/>
          </a:p>
        </p:txBody>
      </p:sp>
      <p:sp>
        <p:nvSpPr>
          <p:cNvPr id="6" name="Symbol zastępczy zawartości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pl-PL"/>
              <a:t>Kliknij, aby edytować style wzorca tekstu</a:t>
            </a:r>
          </a:p>
          <a:p>
            <a:pPr lvl="1" eaLnBrk="1" latinLnBrk="0" hangingPunct="1"/>
            <a:r>
              <a:rPr lang="pl-PL"/>
              <a:t>Drugi poziom</a:t>
            </a:r>
          </a:p>
          <a:p>
            <a:pPr lvl="2" eaLnBrk="1" latinLnBrk="0" hangingPunct="1"/>
            <a:r>
              <a:rPr lang="pl-PL"/>
              <a:t>Trzeci poziom</a:t>
            </a:r>
          </a:p>
          <a:p>
            <a:pPr lvl="3" eaLnBrk="1" latinLnBrk="0" hangingPunct="1"/>
            <a:r>
              <a:rPr lang="pl-PL"/>
              <a:t>Czwarty poziom</a:t>
            </a:r>
          </a:p>
          <a:p>
            <a:pPr lvl="4" eaLnBrk="1" latinLnBrk="0" hangingPunct="1"/>
            <a:r>
              <a:rPr lang="pl-PL"/>
              <a:t>Piąty poziom</a:t>
            </a:r>
            <a:endParaRPr kumimoji="0" lang="en-US"/>
          </a:p>
        </p:txBody>
      </p:sp>
      <p:sp>
        <p:nvSpPr>
          <p:cNvPr id="7" name="Symbol zastępczy daty 6"/>
          <p:cNvSpPr>
            <a:spLocks noGrp="1"/>
          </p:cNvSpPr>
          <p:nvPr>
            <p:ph type="dt" sz="half" idx="10"/>
          </p:nvPr>
        </p:nvSpPr>
        <p:spPr/>
        <p:txBody>
          <a:bodyPr/>
          <a:lstStyle/>
          <a:p>
            <a:fld id="{B3EA4893-9C45-4631-BFE0-3B177AC42CC7}" type="datetimeFigureOut">
              <a:rPr lang="pl-PL" smtClean="0"/>
              <a:t>15.02.2021</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1F2B32E5-BE5A-40B3-B4DC-DA35B2A82221}" type="slidenum">
              <a:rPr lang="pl-PL" smtClean="0"/>
              <a:t>‹#›</a:t>
            </a:fld>
            <a:endParaRPr lang="pl-P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a:xfrm>
            <a:off x="457200" y="320040"/>
            <a:ext cx="7242048" cy="1143000"/>
          </a:xfrm>
        </p:spPr>
        <p:txBody>
          <a:bodyPr/>
          <a:lstStyle/>
          <a:p>
            <a:r>
              <a:rPr kumimoji="0" lang="pl-PL"/>
              <a:t>Kliknij, aby edytować styl</a:t>
            </a:r>
            <a:endParaRPr kumimoji="0" lang="en-US"/>
          </a:p>
        </p:txBody>
      </p:sp>
      <p:sp>
        <p:nvSpPr>
          <p:cNvPr id="3" name="Symbol zastępczy daty 2"/>
          <p:cNvSpPr>
            <a:spLocks noGrp="1"/>
          </p:cNvSpPr>
          <p:nvPr>
            <p:ph type="dt" sz="half" idx="10"/>
          </p:nvPr>
        </p:nvSpPr>
        <p:spPr/>
        <p:txBody>
          <a:bodyPr/>
          <a:lstStyle/>
          <a:p>
            <a:fld id="{B3EA4893-9C45-4631-BFE0-3B177AC42CC7}" type="datetimeFigureOut">
              <a:rPr lang="pl-PL" smtClean="0"/>
              <a:t>15.02.2021</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1F2B32E5-BE5A-40B3-B4DC-DA35B2A82221}" type="slidenum">
              <a:rPr lang="pl-PL" smtClean="0"/>
              <a:t>‹#›</a:t>
            </a:fld>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lvl1pPr>
              <a:defRPr>
                <a:solidFill>
                  <a:schemeClr val="tx2"/>
                </a:solidFill>
              </a:defRPr>
            </a:lvl1pPr>
            <a:extLst/>
          </a:lstStyle>
          <a:p>
            <a:fld id="{B3EA4893-9C45-4631-BFE0-3B177AC42CC7}" type="datetimeFigureOut">
              <a:rPr lang="pl-PL" smtClean="0"/>
              <a:t>15.02.2021</a:t>
            </a:fld>
            <a:endParaRPr lang="pl-PL"/>
          </a:p>
        </p:txBody>
      </p:sp>
      <p:sp>
        <p:nvSpPr>
          <p:cNvPr id="3" name="Symbol zastępczy stopki 2"/>
          <p:cNvSpPr>
            <a:spLocks noGrp="1"/>
          </p:cNvSpPr>
          <p:nvPr>
            <p:ph type="ftr" sz="quarter" idx="11"/>
          </p:nvPr>
        </p:nvSpPr>
        <p:spPr/>
        <p:txBody>
          <a:bodyPr/>
          <a:lstStyle>
            <a:lvl1pPr>
              <a:defRPr>
                <a:solidFill>
                  <a:schemeClr val="tx2"/>
                </a:solidFill>
              </a:defRPr>
            </a:lvl1pPr>
            <a:extLst/>
          </a:lstStyle>
          <a:p>
            <a:endParaRPr lang="pl-PL"/>
          </a:p>
        </p:txBody>
      </p:sp>
      <p:sp>
        <p:nvSpPr>
          <p:cNvPr id="4" name="Symbol zastępczy numeru slajdu 3"/>
          <p:cNvSpPr>
            <a:spLocks noGrp="1"/>
          </p:cNvSpPr>
          <p:nvPr>
            <p:ph type="sldNum" sz="quarter" idx="12"/>
          </p:nvPr>
        </p:nvSpPr>
        <p:spPr/>
        <p:txBody>
          <a:bodyPr/>
          <a:lstStyle/>
          <a:p>
            <a:fld id="{1F2B32E5-BE5A-40B3-B4DC-DA35B2A82221}" type="slidenum">
              <a:rPr lang="pl-PL" smtClean="0"/>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pl-PL"/>
              <a:t>Kliknij, aby edytować styl</a:t>
            </a:r>
            <a:endParaRPr kumimoji="0" lang="en-US"/>
          </a:p>
        </p:txBody>
      </p:sp>
      <p:sp>
        <p:nvSpPr>
          <p:cNvPr id="3" name="Symbol zastępczy tekstu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pl-PL"/>
              <a:t>Kliknij, aby edytować style wzorca tekstu</a:t>
            </a:r>
          </a:p>
        </p:txBody>
      </p:sp>
      <p:sp>
        <p:nvSpPr>
          <p:cNvPr id="4" name="Symbol zastępczy zawartości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pl-PL"/>
              <a:t>Kliknij, aby edytować style wzorca tekstu</a:t>
            </a:r>
          </a:p>
          <a:p>
            <a:pPr lvl="1" eaLnBrk="1" latinLnBrk="0" hangingPunct="1"/>
            <a:r>
              <a:rPr lang="pl-PL"/>
              <a:t>Drugi poziom</a:t>
            </a:r>
          </a:p>
          <a:p>
            <a:pPr lvl="2" eaLnBrk="1" latinLnBrk="0" hangingPunct="1"/>
            <a:r>
              <a:rPr lang="pl-PL"/>
              <a:t>Trzeci poziom</a:t>
            </a:r>
          </a:p>
          <a:p>
            <a:pPr lvl="3" eaLnBrk="1" latinLnBrk="0" hangingPunct="1"/>
            <a:r>
              <a:rPr lang="pl-PL"/>
              <a:t>Czwarty poziom</a:t>
            </a:r>
          </a:p>
          <a:p>
            <a:pPr lvl="4" eaLnBrk="1" latinLnBrk="0" hangingPunct="1"/>
            <a:r>
              <a:rPr lang="pl-PL"/>
              <a:t>Piąty poziom</a:t>
            </a:r>
            <a:endParaRPr kumimoji="0" lang="en-US"/>
          </a:p>
        </p:txBody>
      </p:sp>
      <p:sp>
        <p:nvSpPr>
          <p:cNvPr id="5" name="Symbol zastępczy daty 4"/>
          <p:cNvSpPr>
            <a:spLocks noGrp="1"/>
          </p:cNvSpPr>
          <p:nvPr>
            <p:ph type="dt" sz="half" idx="10"/>
          </p:nvPr>
        </p:nvSpPr>
        <p:spPr/>
        <p:txBody>
          <a:bodyPr/>
          <a:lstStyle/>
          <a:p>
            <a:fld id="{B3EA4893-9C45-4631-BFE0-3B177AC42CC7}" type="datetimeFigureOut">
              <a:rPr lang="pl-PL" smtClean="0"/>
              <a:t>15.02.2021</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1F2B32E5-BE5A-40B3-B4DC-DA35B2A82221}" type="slidenum">
              <a:rPr lang="pl-PL" smtClean="0"/>
              <a:t>‹#›</a:t>
            </a:fld>
            <a:endParaRPr lang="pl-P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az z podpisem">
    <p:bg>
      <p:bgRef idx="1002">
        <a:schemeClr val="bg2"/>
      </p:bgRef>
    </p:bg>
    <p:spTree>
      <p:nvGrpSpPr>
        <p:cNvPr id="1" name=""/>
        <p:cNvGrpSpPr/>
        <p:nvPr/>
      </p:nvGrpSpPr>
      <p:grpSpPr>
        <a:xfrm>
          <a:off x="0" y="0"/>
          <a:ext cx="0" cy="0"/>
          <a:chOff x="0" y="0"/>
          <a:chExt cx="0" cy="0"/>
        </a:xfrm>
      </p:grpSpPr>
      <p:sp>
        <p:nvSpPr>
          <p:cNvPr id="8" name="Prostokąt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Prostokąt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ytuł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pl-PL"/>
              <a:t>Kliknij, aby edytować styl</a:t>
            </a:r>
            <a:endParaRPr kumimoji="0" lang="en-US" dirty="0"/>
          </a:p>
        </p:txBody>
      </p:sp>
      <p:sp>
        <p:nvSpPr>
          <p:cNvPr id="4" name="Symbol zastępczy tekstu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pl-PL"/>
              <a:t>Kliknij, aby edytować style wzorca tekstu</a:t>
            </a:r>
          </a:p>
        </p:txBody>
      </p:sp>
      <p:sp>
        <p:nvSpPr>
          <p:cNvPr id="5" name="Symbol zastępczy daty 4"/>
          <p:cNvSpPr>
            <a:spLocks noGrp="1"/>
          </p:cNvSpPr>
          <p:nvPr>
            <p:ph type="dt" sz="half" idx="10"/>
          </p:nvPr>
        </p:nvSpPr>
        <p:spPr/>
        <p:txBody>
          <a:bodyPr/>
          <a:lstStyle/>
          <a:p>
            <a:fld id="{B3EA4893-9C45-4631-BFE0-3B177AC42CC7}" type="datetimeFigureOut">
              <a:rPr lang="pl-PL" smtClean="0"/>
              <a:t>15.02.2021</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1F2B32E5-BE5A-40B3-B4DC-DA35B2A82221}" type="slidenum">
              <a:rPr lang="pl-PL" smtClean="0"/>
              <a:t>‹#›</a:t>
            </a:fld>
            <a:endParaRPr lang="pl-PL"/>
          </a:p>
        </p:txBody>
      </p:sp>
      <p:sp>
        <p:nvSpPr>
          <p:cNvPr id="10" name="Symbol zastępczy obrazu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pl-PL"/>
              <a:t>Kliknij ikonę, aby dodać obraz</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Prostokąt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Symbol zastępczy tytułu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p>
            <a:r>
              <a:rPr kumimoji="0" lang="pl-PL"/>
              <a:t>Kliknij, aby edytować styl</a:t>
            </a:r>
            <a:endParaRPr kumimoji="0" lang="en-US"/>
          </a:p>
        </p:txBody>
      </p:sp>
      <p:sp>
        <p:nvSpPr>
          <p:cNvPr id="31" name="Symbol zastępczy tekstu 30"/>
          <p:cNvSpPr>
            <a:spLocks noGrp="1"/>
          </p:cNvSpPr>
          <p:nvPr>
            <p:ph type="body" idx="1"/>
          </p:nvPr>
        </p:nvSpPr>
        <p:spPr>
          <a:xfrm>
            <a:off x="457200" y="1609416"/>
            <a:ext cx="7239000" cy="4846320"/>
          </a:xfrm>
          <a:prstGeom prst="rect">
            <a:avLst/>
          </a:prstGeom>
        </p:spPr>
        <p:txBody>
          <a:bodyPr vert="horz">
            <a:normAutofit/>
          </a:bodyPr>
          <a:lstStyle/>
          <a:p>
            <a:pPr lvl="0" eaLnBrk="1" latinLnBrk="0" hangingPunct="1"/>
            <a:r>
              <a:rPr kumimoji="0" lang="pl-PL"/>
              <a:t>Kliknij, aby edytować style wzorca tekstu</a:t>
            </a:r>
          </a:p>
          <a:p>
            <a:pPr lvl="1" eaLnBrk="1" latinLnBrk="0" hangingPunct="1"/>
            <a:r>
              <a:rPr kumimoji="0" lang="pl-PL"/>
              <a:t>Drugi poziom</a:t>
            </a:r>
          </a:p>
          <a:p>
            <a:pPr lvl="2" eaLnBrk="1" latinLnBrk="0" hangingPunct="1"/>
            <a:r>
              <a:rPr kumimoji="0" lang="pl-PL"/>
              <a:t>Trzeci poziom</a:t>
            </a:r>
          </a:p>
          <a:p>
            <a:pPr lvl="3" eaLnBrk="1" latinLnBrk="0" hangingPunct="1"/>
            <a:r>
              <a:rPr kumimoji="0" lang="pl-PL"/>
              <a:t>Czwarty poziom</a:t>
            </a:r>
          </a:p>
          <a:p>
            <a:pPr lvl="4" eaLnBrk="1" latinLnBrk="0" hangingPunct="1"/>
            <a:r>
              <a:rPr kumimoji="0" lang="pl-PL"/>
              <a:t>Piąty poziom</a:t>
            </a:r>
            <a:endParaRPr kumimoji="0" lang="en-US"/>
          </a:p>
        </p:txBody>
      </p:sp>
      <p:sp>
        <p:nvSpPr>
          <p:cNvPr id="27" name="Symbol zastępczy daty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B3EA4893-9C45-4631-BFE0-3B177AC42CC7}" type="datetimeFigureOut">
              <a:rPr lang="pl-PL" smtClean="0"/>
              <a:t>15.02.2021</a:t>
            </a:fld>
            <a:endParaRPr lang="pl-PL"/>
          </a:p>
        </p:txBody>
      </p:sp>
      <p:sp>
        <p:nvSpPr>
          <p:cNvPr id="4" name="Symbol zastępczy stopki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pl-PL"/>
          </a:p>
        </p:txBody>
      </p:sp>
      <p:sp>
        <p:nvSpPr>
          <p:cNvPr id="16" name="Symbol zastępczy numeru slajdu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1F2B32E5-BE5A-40B3-B4DC-DA35B2A82221}" type="slidenum">
              <a:rPr lang="pl-PL" smtClean="0"/>
              <a:t>‹#›</a:t>
            </a:fld>
            <a:endParaRPr lang="pl-PL"/>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3"/>
          <p:cNvSpPr>
            <a:spLocks noGrp="1"/>
          </p:cNvSpPr>
          <p:nvPr>
            <p:ph type="ctrTitle"/>
          </p:nvPr>
        </p:nvSpPr>
        <p:spPr/>
        <p:txBody>
          <a:bodyPr/>
          <a:lstStyle/>
          <a:p>
            <a:r>
              <a:rPr lang="pl-PL" dirty="0"/>
              <a:t>Ćwiczenia siłowe dla kolarza</a:t>
            </a:r>
          </a:p>
        </p:txBody>
      </p:sp>
      <p:sp>
        <p:nvSpPr>
          <p:cNvPr id="5" name="Podtytuł 4"/>
          <p:cNvSpPr>
            <a:spLocks noGrp="1"/>
          </p:cNvSpPr>
          <p:nvPr>
            <p:ph type="subTitle" idx="1"/>
          </p:nvPr>
        </p:nvSpPr>
        <p:spPr/>
        <p:txBody>
          <a:bodyPr/>
          <a:lstStyle/>
          <a:p>
            <a:endParaRPr lang="pl-PL" dirty="0"/>
          </a:p>
        </p:txBody>
      </p:sp>
      <p:pic>
        <p:nvPicPr>
          <p:cNvPr id="6" name="Obraz 5" descr="Trening-kolarski.jpg"/>
          <p:cNvPicPr>
            <a:picLocks noChangeAspect="1"/>
          </p:cNvPicPr>
          <p:nvPr/>
        </p:nvPicPr>
        <p:blipFill>
          <a:blip r:embed="rId2" cstate="print"/>
          <a:stretch>
            <a:fillRect/>
          </a:stretch>
        </p:blipFill>
        <p:spPr>
          <a:xfrm>
            <a:off x="3347864" y="3501008"/>
            <a:ext cx="5256584" cy="2880320"/>
          </a:xfrm>
          <a:prstGeom prst="rect">
            <a:avLst/>
          </a:prstGeom>
        </p:spPr>
      </p:pic>
      <p:pic>
        <p:nvPicPr>
          <p:cNvPr id="7" name="Picture 2">
            <a:extLst>
              <a:ext uri="{FF2B5EF4-FFF2-40B4-BE49-F238E27FC236}">
                <a16:creationId xmlns:a16="http://schemas.microsoft.com/office/drawing/2014/main" id="{3B0F8433-9F53-4DAF-93B8-EC5A3888C940}"/>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23528" y="5085184"/>
            <a:ext cx="2088232" cy="123031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8" name="Picture 3">
            <a:extLst>
              <a:ext uri="{FF2B5EF4-FFF2-40B4-BE49-F238E27FC236}">
                <a16:creationId xmlns:a16="http://schemas.microsoft.com/office/drawing/2014/main" id="{3BCD2C52-DFE3-4438-8966-7EBD54FE5699}"/>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76938" y="260648"/>
            <a:ext cx="1947809" cy="115212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Ogólne zasady treningu</a:t>
            </a:r>
          </a:p>
        </p:txBody>
      </p:sp>
      <p:sp>
        <p:nvSpPr>
          <p:cNvPr id="3" name="Symbol zastępczy zawartości 2"/>
          <p:cNvSpPr>
            <a:spLocks noGrp="1"/>
          </p:cNvSpPr>
          <p:nvPr>
            <p:ph idx="1"/>
          </p:nvPr>
        </p:nvSpPr>
        <p:spPr/>
        <p:txBody>
          <a:bodyPr/>
          <a:lstStyle/>
          <a:p>
            <a:r>
              <a:rPr lang="pl-PL" dirty="0"/>
              <a:t>Trening wykonuj 2-3 razy w tygodniu</a:t>
            </a:r>
          </a:p>
          <a:p>
            <a:r>
              <a:rPr lang="pl-PL" dirty="0"/>
              <a:t>Zacznij od rozgrzewki trwającej ok.15-20 minut np. na bieżni lub orbitreku</a:t>
            </a:r>
          </a:p>
          <a:p>
            <a:r>
              <a:rPr lang="pl-PL" dirty="0"/>
              <a:t>Ćwiczenia wykonuj w 2-3 seriach po 15 powtórzeń</a:t>
            </a:r>
          </a:p>
          <a:p>
            <a:r>
              <a:rPr lang="pl-PL" dirty="0"/>
              <a:t>Ciężar dobierz tak aby z trudem wykonywać ostatnie powtórzenie</a:t>
            </a:r>
          </a:p>
          <a:p>
            <a:r>
              <a:rPr lang="pl-PL" dirty="0"/>
              <a:t>Na koniec wycisz się (np. pedałując spokojnie na rowerze) i porozciągaj</a:t>
            </a:r>
          </a:p>
          <a:p>
            <a:endParaRPr lang="pl-PL"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Martwy ciąg ze sztangą</a:t>
            </a:r>
          </a:p>
        </p:txBody>
      </p:sp>
      <p:sp>
        <p:nvSpPr>
          <p:cNvPr id="3" name="Symbol zastępczy zawartości 2"/>
          <p:cNvSpPr>
            <a:spLocks noGrp="1"/>
          </p:cNvSpPr>
          <p:nvPr>
            <p:ph idx="1"/>
          </p:nvPr>
        </p:nvSpPr>
        <p:spPr>
          <a:xfrm>
            <a:off x="457200" y="1609416"/>
            <a:ext cx="7239000" cy="2251632"/>
          </a:xfrm>
        </p:spPr>
        <p:txBody>
          <a:bodyPr>
            <a:normAutofit fontScale="92500" lnSpcReduction="20000"/>
          </a:bodyPr>
          <a:lstStyle/>
          <a:p>
            <a:r>
              <a:rPr lang="pl-PL" dirty="0"/>
              <a:t>Wypchnij biodra w tył i zrób przysiad, by złapać sztangę nachwytem na szerokość barków. Zacznij wstawać, rolując sztangę po nogach. Gdy minie Twoje kolana, zaakcentuj końcową fazę ruchu pchnięciem biodrami w przód. Napnij mocno mięśnie pośladków i ściągnij łopatki. Wróć do startu.</a:t>
            </a:r>
          </a:p>
        </p:txBody>
      </p:sp>
      <p:pic>
        <p:nvPicPr>
          <p:cNvPr id="4" name="Obraz 3" descr="martwy.jpg"/>
          <p:cNvPicPr>
            <a:picLocks noChangeAspect="1"/>
          </p:cNvPicPr>
          <p:nvPr/>
        </p:nvPicPr>
        <p:blipFill>
          <a:blip r:embed="rId2" cstate="print"/>
          <a:stretch>
            <a:fillRect/>
          </a:stretch>
        </p:blipFill>
        <p:spPr>
          <a:xfrm>
            <a:off x="2051720" y="3501008"/>
            <a:ext cx="4824536" cy="2885504"/>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 Przysiady ze sztangą</a:t>
            </a:r>
          </a:p>
        </p:txBody>
      </p:sp>
      <p:sp>
        <p:nvSpPr>
          <p:cNvPr id="3" name="Symbol zastępczy zawartości 2"/>
          <p:cNvSpPr>
            <a:spLocks noGrp="1"/>
          </p:cNvSpPr>
          <p:nvPr>
            <p:ph idx="1"/>
          </p:nvPr>
        </p:nvSpPr>
        <p:spPr>
          <a:xfrm>
            <a:off x="457200" y="1609416"/>
            <a:ext cx="7239000" cy="2035608"/>
          </a:xfrm>
        </p:spPr>
        <p:txBody>
          <a:bodyPr>
            <a:normAutofit fontScale="92500" lnSpcReduction="20000"/>
          </a:bodyPr>
          <a:lstStyle/>
          <a:p>
            <a:r>
              <a:rPr lang="pl-PL" dirty="0"/>
              <a:t>Oprzyj sztangę na górze pleców i stań w lekkim rozkroku. Podtrzymując ją szerokim nachwytem, wypchnij biodra w tył i ugnij nogi w kolanach, by obniżyć pozycję, aż Twoje uda będą co najmniej równoległe do podłoża. Zatrzymaj na sekundę ruch, po czym wróć do pozycji początkowej.</a:t>
            </a:r>
          </a:p>
        </p:txBody>
      </p:sp>
      <p:pic>
        <p:nvPicPr>
          <p:cNvPr id="4" name="Obraz 3" descr="przysiad.jpg"/>
          <p:cNvPicPr>
            <a:picLocks noChangeAspect="1"/>
          </p:cNvPicPr>
          <p:nvPr/>
        </p:nvPicPr>
        <p:blipFill>
          <a:blip r:embed="rId2" cstate="print"/>
          <a:stretch>
            <a:fillRect/>
          </a:stretch>
        </p:blipFill>
        <p:spPr>
          <a:xfrm>
            <a:off x="2051720" y="3429000"/>
            <a:ext cx="5112568" cy="3224212"/>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 Przysiady wykroczne</a:t>
            </a:r>
          </a:p>
        </p:txBody>
      </p:sp>
      <p:sp>
        <p:nvSpPr>
          <p:cNvPr id="3" name="Symbol zastępczy zawartości 2"/>
          <p:cNvSpPr>
            <a:spLocks noGrp="1"/>
          </p:cNvSpPr>
          <p:nvPr>
            <p:ph idx="1"/>
          </p:nvPr>
        </p:nvSpPr>
        <p:spPr>
          <a:xfrm>
            <a:off x="457200" y="1609416"/>
            <a:ext cx="7239000" cy="1747576"/>
          </a:xfrm>
        </p:spPr>
        <p:txBody>
          <a:bodyPr>
            <a:normAutofit fontScale="85000" lnSpcReduction="20000"/>
          </a:bodyPr>
          <a:lstStyle/>
          <a:p>
            <a:r>
              <a:rPr lang="pl-PL" dirty="0"/>
              <a:t>Stań w półwykroku lewą nogą, sztangę opierając na górze pleców (podtrzymuj ją szerokim nachwytem). Zginając nogi, obniż pozycję, aż kolano nogi wykrocznej będzie równoległe do podłoża. Zwracaj uwagę na to, by nie wykraczać nim poza palce lewej stopy. Wróć do startu. Po serii zamień strony.</a:t>
            </a:r>
          </a:p>
        </p:txBody>
      </p:sp>
      <p:pic>
        <p:nvPicPr>
          <p:cNvPr id="4" name="Obraz 3" descr="wykroki.jpg"/>
          <p:cNvPicPr>
            <a:picLocks noChangeAspect="1"/>
          </p:cNvPicPr>
          <p:nvPr/>
        </p:nvPicPr>
        <p:blipFill>
          <a:blip r:embed="rId2" cstate="print"/>
          <a:stretch>
            <a:fillRect/>
          </a:stretch>
        </p:blipFill>
        <p:spPr>
          <a:xfrm>
            <a:off x="1851969" y="3284984"/>
            <a:ext cx="4808263" cy="3573016"/>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a:t>Wejścia z hantlami na ławkę</a:t>
            </a:r>
          </a:p>
        </p:txBody>
      </p:sp>
      <p:sp>
        <p:nvSpPr>
          <p:cNvPr id="3" name="Symbol zastępczy zawartości 2"/>
          <p:cNvSpPr>
            <a:spLocks noGrp="1"/>
          </p:cNvSpPr>
          <p:nvPr>
            <p:ph idx="1"/>
          </p:nvPr>
        </p:nvSpPr>
        <p:spPr>
          <a:xfrm>
            <a:off x="457200" y="1609416"/>
            <a:ext cx="3970784" cy="3187736"/>
          </a:xfrm>
        </p:spPr>
        <p:txBody>
          <a:bodyPr>
            <a:normAutofit fontScale="77500" lnSpcReduction="20000"/>
          </a:bodyPr>
          <a:lstStyle/>
          <a:p>
            <a:r>
              <a:rPr lang="pl-PL" dirty="0"/>
              <a:t>Stań przodem do ławki, hantle trzymając po bokach. Ustaw na ławce lewą stopę. Dźwignij się w górę, naciskając nią mocniej na ławkę. Zatrzymaj ruch, gdy będziesz w pełni wyprostowany. Nie dostawiaj drugiej nogi na ławkę. Wróć do startu. Powtórz ruch na drugą stronę. To jedno powtórzenie.</a:t>
            </a:r>
          </a:p>
        </p:txBody>
      </p:sp>
      <p:pic>
        <p:nvPicPr>
          <p:cNvPr id="4" name="Obraz 3" descr="wejścia na ławkę.jpg"/>
          <p:cNvPicPr>
            <a:picLocks noChangeAspect="1"/>
          </p:cNvPicPr>
          <p:nvPr/>
        </p:nvPicPr>
        <p:blipFill>
          <a:blip r:embed="rId2" cstate="print"/>
          <a:stretch>
            <a:fillRect/>
          </a:stretch>
        </p:blipFill>
        <p:spPr>
          <a:xfrm>
            <a:off x="4499992" y="1700808"/>
            <a:ext cx="3600400" cy="5157192"/>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a:t>Deska z przyciąganiem kolana do łokcia</a:t>
            </a:r>
          </a:p>
        </p:txBody>
      </p:sp>
      <p:sp>
        <p:nvSpPr>
          <p:cNvPr id="3" name="Symbol zastępczy zawartości 2"/>
          <p:cNvSpPr>
            <a:spLocks noGrp="1"/>
          </p:cNvSpPr>
          <p:nvPr>
            <p:ph idx="1"/>
          </p:nvPr>
        </p:nvSpPr>
        <p:spPr>
          <a:xfrm>
            <a:off x="457200" y="1609416"/>
            <a:ext cx="7239000" cy="2035608"/>
          </a:xfrm>
        </p:spPr>
        <p:txBody>
          <a:bodyPr>
            <a:normAutofit fontScale="92500" lnSpcReduction="20000"/>
          </a:bodyPr>
          <a:lstStyle/>
          <a:p>
            <a:r>
              <a:rPr lang="pl-PL" dirty="0"/>
              <a:t>Zacznij od zmodyfikowanej pozycji do pompki, opierając się na przedramionach. Twoje ciało powinno tworzyć linię prostą od głowy po kostki. Przyciągnij najpierw prawe kolano do prawego łokcia, wróć do startu i powtórz ruch na drugą stronę. To jedno powtórzenie.</a:t>
            </a:r>
          </a:p>
        </p:txBody>
      </p:sp>
      <p:pic>
        <p:nvPicPr>
          <p:cNvPr id="4" name="Obraz 3" descr="plank.jpg"/>
          <p:cNvPicPr>
            <a:picLocks noChangeAspect="1"/>
          </p:cNvPicPr>
          <p:nvPr/>
        </p:nvPicPr>
        <p:blipFill>
          <a:blip r:embed="rId2" cstate="print"/>
          <a:stretch>
            <a:fillRect/>
          </a:stretch>
        </p:blipFill>
        <p:spPr>
          <a:xfrm>
            <a:off x="1052512" y="3429000"/>
            <a:ext cx="7038975" cy="3429000"/>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 </a:t>
            </a:r>
            <a:r>
              <a:rPr lang="pl-PL" b="0" dirty="0"/>
              <a:t>Pompki</a:t>
            </a:r>
            <a:r>
              <a:rPr lang="pl-PL" dirty="0"/>
              <a:t> na piłce</a:t>
            </a:r>
          </a:p>
        </p:txBody>
      </p:sp>
      <p:sp>
        <p:nvSpPr>
          <p:cNvPr id="3" name="Symbol zastępczy zawartości 2"/>
          <p:cNvSpPr>
            <a:spLocks noGrp="1"/>
          </p:cNvSpPr>
          <p:nvPr>
            <p:ph idx="1"/>
          </p:nvPr>
        </p:nvSpPr>
        <p:spPr>
          <a:xfrm>
            <a:off x="457200" y="1609416"/>
            <a:ext cx="7239000" cy="2035608"/>
          </a:xfrm>
        </p:spPr>
        <p:txBody>
          <a:bodyPr>
            <a:normAutofit fontScale="85000" lnSpcReduction="20000"/>
          </a:bodyPr>
          <a:lstStyle/>
          <a:p>
            <a:r>
              <a:rPr lang="pl-PL" dirty="0"/>
              <a:t>Przyjmij pozycję do pompki, ręce opierając na 5-kilogramowej piłce lekarskiej. Dynamicznym ruchem przenieś ręce na podłoże, rozstawiając dłonie na szerokość barków. Już w momencie lądowania zacznij uginać łokcie, by obniżyć pozycję do pompki. Eksploduj mocą i wybij się w górę, by wrócić do pozycji startowej z dłońmi na piłce.</a:t>
            </a:r>
          </a:p>
        </p:txBody>
      </p:sp>
      <p:pic>
        <p:nvPicPr>
          <p:cNvPr id="4" name="Obraz 3" descr="pompki.jpg"/>
          <p:cNvPicPr>
            <a:picLocks noChangeAspect="1"/>
          </p:cNvPicPr>
          <p:nvPr/>
        </p:nvPicPr>
        <p:blipFill>
          <a:blip r:embed="rId2" cstate="print"/>
          <a:stretch>
            <a:fillRect/>
          </a:stretch>
        </p:blipFill>
        <p:spPr>
          <a:xfrm>
            <a:off x="2699792" y="3645024"/>
            <a:ext cx="5040560" cy="2930078"/>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a:t>Unoszenie nóg z piłką szwedzką</a:t>
            </a:r>
          </a:p>
        </p:txBody>
      </p:sp>
      <p:sp>
        <p:nvSpPr>
          <p:cNvPr id="3" name="Symbol zastępczy zawartości 2"/>
          <p:cNvSpPr>
            <a:spLocks noGrp="1"/>
          </p:cNvSpPr>
          <p:nvPr>
            <p:ph idx="1"/>
          </p:nvPr>
        </p:nvSpPr>
        <p:spPr>
          <a:xfrm>
            <a:off x="457200" y="1609416"/>
            <a:ext cx="4114800" cy="4843920"/>
          </a:xfrm>
        </p:spPr>
        <p:txBody>
          <a:bodyPr>
            <a:normAutofit lnSpcReduction="10000"/>
          </a:bodyPr>
          <a:lstStyle/>
          <a:p>
            <a:r>
              <a:rPr lang="pl-PL" dirty="0"/>
              <a:t>Połóż się tyłem na macie, piłkę trzymając w wyprostowanych za głową rękach. Inicjując ruch mięśniami brzucha, unieś nogi. Gdy znajdą się w pozycji prostopadłej do podłoża, mocno złap piłkę kostkami. Połóż się z powrotem, po czym wykonaj ruch w drugą stronę.</a:t>
            </a:r>
          </a:p>
        </p:txBody>
      </p:sp>
      <p:pic>
        <p:nvPicPr>
          <p:cNvPr id="4" name="Obraz 3" descr="unoszenie nóg.jpg"/>
          <p:cNvPicPr>
            <a:picLocks noChangeAspect="1"/>
          </p:cNvPicPr>
          <p:nvPr/>
        </p:nvPicPr>
        <p:blipFill>
          <a:blip r:embed="rId2" cstate="print"/>
          <a:stretch>
            <a:fillRect/>
          </a:stretch>
        </p:blipFill>
        <p:spPr>
          <a:xfrm>
            <a:off x="4572000" y="1556792"/>
            <a:ext cx="3600400" cy="5301208"/>
          </a:xfrm>
          <a:prstGeom prst="rect">
            <a:avLst/>
          </a:prstGeom>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ogaty">
  <a:themeElements>
    <a:clrScheme name="Bogaty">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Bogaty">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ogaty">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43</TotalTime>
  <Words>454</Words>
  <Application>Microsoft Office PowerPoint</Application>
  <PresentationFormat>Pokaz na ekranie (4:3)</PresentationFormat>
  <Paragraphs>21</Paragraphs>
  <Slides>9</Slides>
  <Notes>0</Notes>
  <HiddenSlides>0</HiddenSlides>
  <MMClips>0</MMClips>
  <ScaleCrop>false</ScaleCrop>
  <HeadingPairs>
    <vt:vector size="6" baseType="variant">
      <vt:variant>
        <vt:lpstr>Używane czcionki</vt:lpstr>
      </vt:variant>
      <vt:variant>
        <vt:i4>3</vt:i4>
      </vt:variant>
      <vt:variant>
        <vt:lpstr>Motyw</vt:lpstr>
      </vt:variant>
      <vt:variant>
        <vt:i4>1</vt:i4>
      </vt:variant>
      <vt:variant>
        <vt:lpstr>Tytuły slajdów</vt:lpstr>
      </vt:variant>
      <vt:variant>
        <vt:i4>9</vt:i4>
      </vt:variant>
    </vt:vector>
  </HeadingPairs>
  <TitlesOfParts>
    <vt:vector size="13" baseType="lpstr">
      <vt:lpstr>Trebuchet MS</vt:lpstr>
      <vt:lpstr>Wingdings</vt:lpstr>
      <vt:lpstr>Wingdings 2</vt:lpstr>
      <vt:lpstr>Bogaty</vt:lpstr>
      <vt:lpstr>Ćwiczenia siłowe dla kolarza</vt:lpstr>
      <vt:lpstr>Ogólne zasady treningu</vt:lpstr>
      <vt:lpstr>Martwy ciąg ze sztangą</vt:lpstr>
      <vt:lpstr> Przysiady ze sztangą</vt:lpstr>
      <vt:lpstr> Przysiady wykroczne</vt:lpstr>
      <vt:lpstr>Wejścia z hantlami na ławkę</vt:lpstr>
      <vt:lpstr>Deska z przyciąganiem kolana do łokcia</vt:lpstr>
      <vt:lpstr>. Pompki na piłce</vt:lpstr>
      <vt:lpstr>Unoszenie nóg z piłką szwedzką</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Ćwiczenia siłowe dla kolarza</dc:title>
  <dc:creator>Grisza</dc:creator>
  <cp:lastModifiedBy>Marzena Jurgielewicz-Urniaż</cp:lastModifiedBy>
  <cp:revision>6</cp:revision>
  <dcterms:created xsi:type="dcterms:W3CDTF">2021-02-10T09:07:46Z</dcterms:created>
  <dcterms:modified xsi:type="dcterms:W3CDTF">2021-02-15T18:47:24Z</dcterms:modified>
</cp:coreProperties>
</file>